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0" r:id="rId11"/>
    <p:sldId id="261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044" autoAdjust="0"/>
  </p:normalViewPr>
  <p:slideViewPr>
    <p:cSldViewPr>
      <p:cViewPr varScale="1">
        <p:scale>
          <a:sx n="49" d="100"/>
          <a:sy n="49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A1BC8-E3FA-4F7F-85CD-D9FCAE14CA4C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17A36-712F-4A01-8235-D1F5EFCD1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418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7691-ADE4-4FA8-BA96-88F72FDDA64E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0BC9-8C38-402F-AB25-A71DC08287BF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A264-A258-4EC1-B2DF-2553E5279A05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2C1A-DA7C-456E-ABB9-F13112F74AA5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0A36-58B6-49EB-B97B-5A17864A1669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66E5-F02B-4809-940E-3B726C2CA13D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841D-69BC-4570-9935-E55E00FD3D3F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DA7-2D05-4933-A767-1FAD1462858E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D5F6-FA4E-4A76-AF97-28E87B7C37F4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1815-C6C3-4DF0-B216-145398813C62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1258-312F-4B7B-A9E6-E57C1F557A30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D2135-982C-4BE5-81E5-C7495C1032BB}" type="datetime1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1D4AB-88FC-4C9D-A1F7-151E0D569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632848" cy="266429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Особенности отбора, архивирования и организации доступа к сетевым электронным ресурсам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5272" y="6215082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Зайцев А.В.</a:t>
            </a:r>
            <a:endParaRPr lang="ru-RU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5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Веб-архивы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/>
          <a:lstStyle/>
          <a:p>
            <a:r>
              <a:rPr lang="ru-RU" dirty="0" smtClean="0"/>
              <a:t>Около 70 организаций, занимающихся веб-архивированием</a:t>
            </a:r>
          </a:p>
          <a:p>
            <a:r>
              <a:rPr lang="ru-RU" dirty="0" smtClean="0"/>
              <a:t>53 сформированных архива</a:t>
            </a:r>
          </a:p>
          <a:p>
            <a:pPr lvl="1"/>
            <a:r>
              <a:rPr lang="ru-RU" dirty="0" smtClean="0"/>
              <a:t>Объем от 30 тыс. до 80 млрд. объектов хранения</a:t>
            </a:r>
          </a:p>
          <a:p>
            <a:pPr lvl="1"/>
            <a:r>
              <a:rPr lang="ru-RU" dirty="0" smtClean="0"/>
              <a:t>Занимают от 300 Гб до 1000 Тб</a:t>
            </a:r>
          </a:p>
          <a:p>
            <a:pPr lvl="1"/>
            <a:r>
              <a:rPr lang="ru-RU" dirty="0" smtClean="0"/>
              <a:t>Форматы хранения</a:t>
            </a:r>
            <a:r>
              <a:rPr lang="en-US" dirty="0" smtClean="0"/>
              <a:t>: ARC, WARC, </a:t>
            </a:r>
            <a:r>
              <a:rPr lang="en-US" dirty="0" err="1" smtClean="0"/>
              <a:t>HTTrack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328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роект </a:t>
            </a:r>
            <a:r>
              <a:rPr lang="en-US" dirty="0" smtClean="0"/>
              <a:t>OpenGovData.ru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5715008" cy="334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000372"/>
            <a:ext cx="56083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50006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Спасибо за внимание!</a:t>
            </a:r>
          </a:p>
          <a:p>
            <a:pPr algn="ctr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ФГБУ «Президентская библиотека имени Б.Н. Ельцина»</a:t>
            </a:r>
          </a:p>
          <a:p>
            <a:pPr algn="ctr"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Отдел поддержки </a:t>
            </a:r>
            <a:r>
              <a:rPr lang="ru-RU" sz="2600" dirty="0" err="1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интернет-портала</a:t>
            </a:r>
            <a:endParaRPr lang="en-US" sz="2600" dirty="0" smtClean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  <a:p>
            <a:pPr algn="ctr">
              <a:buNone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zaitsev@prlib.ru</a:t>
            </a:r>
          </a:p>
          <a:p>
            <a:pPr algn="ctr">
              <a:buNone/>
            </a:pPr>
            <a:endParaRPr lang="en-US" dirty="0">
              <a:latin typeface="Trebuchet MS" pitchFamily="34" charset="0"/>
            </a:endParaRPr>
          </a:p>
          <a:p>
            <a:pPr algn="ctr">
              <a:buNone/>
            </a:pPr>
            <a:endParaRPr lang="en-US" dirty="0" smtClean="0">
              <a:latin typeface="Trebuchet MS" pitchFamily="34" charset="0"/>
            </a:endParaRPr>
          </a:p>
          <a:p>
            <a:pPr algn="ctr">
              <a:buNone/>
            </a:pPr>
            <a:endParaRPr lang="en-US" sz="2200" b="1" dirty="0" smtClean="0">
              <a:latin typeface="Trebuchet MS" pitchFamily="34" charset="0"/>
            </a:endParaRPr>
          </a:p>
          <a:p>
            <a:pPr algn="ctr">
              <a:buNone/>
            </a:pPr>
            <a:endParaRPr lang="en-US" sz="2200" b="1" dirty="0">
              <a:latin typeface="Trebuchet MS" pitchFamily="34" charset="0"/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Санкт-Петербург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2013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Переход в цифровую форму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z="1600" b="1" smtClean="0">
                <a:latin typeface="Trebuchet MS" pitchFamily="34" charset="0"/>
              </a:rPr>
              <a:pPr/>
              <a:t>2</a:t>
            </a:fld>
            <a:endParaRPr lang="ru-RU" sz="1600" b="1" dirty="0"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4" y="4027023"/>
            <a:ext cx="5492031" cy="20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4775"/>
            <a:ext cx="5726085" cy="208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19888"/>
            <a:ext cx="3340637" cy="303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ru-RU" dirty="0" smtClean="0"/>
              <a:t>Сетевые электронные документы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500174"/>
            <a:ext cx="3429024" cy="4857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Веб-страница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71612"/>
            <a:ext cx="228601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Стили</a:t>
            </a:r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CSS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786058"/>
            <a:ext cx="228601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Надстройки</a:t>
            </a:r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Flash / </a:t>
            </a:r>
            <a:r>
              <a:rPr lang="en-US" dirty="0" err="1" smtClean="0"/>
              <a:t>Silverlight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1571612"/>
            <a:ext cx="214314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Изображения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071942"/>
            <a:ext cx="221457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Скрипты</a:t>
            </a:r>
            <a:r>
              <a:rPr lang="ru-RU" dirty="0" smtClean="0"/>
              <a:t> и программы</a:t>
            </a:r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JavaScript, …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3143248"/>
            <a:ext cx="214314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Фреймы</a:t>
            </a:r>
          </a:p>
          <a:p>
            <a:pPr algn="ctr"/>
            <a:r>
              <a:rPr lang="en-US" dirty="0" smtClean="0"/>
              <a:t>(HTML, …)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572008"/>
            <a:ext cx="207170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Мультимедиа</a:t>
            </a:r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HTML5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с течением времени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2357454" cy="25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71612"/>
            <a:ext cx="237805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9837" y="1565810"/>
            <a:ext cx="2375567" cy="272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428625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Апрель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14744" y="435769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Август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388" y="435769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Ноябрь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ru-RU" dirty="0" smtClean="0"/>
              <a:t>Примеры </a:t>
            </a:r>
            <a:r>
              <a:rPr lang="ru-RU" dirty="0" err="1" smtClean="0"/>
              <a:t>веб-архивов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5886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54" y="3286124"/>
            <a:ext cx="71818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2714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Программное обеспечение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571612"/>
            <a:ext cx="841253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en-US" dirty="0" err="1" smtClean="0"/>
              <a:t>NetArchiveSuite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52" y="1571662"/>
            <a:ext cx="8000976" cy="500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en-US" dirty="0" err="1" smtClean="0"/>
              <a:t>Wayback</a:t>
            </a:r>
            <a:r>
              <a:rPr lang="en-US" dirty="0" smtClean="0"/>
              <a:t> Machine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186802" cy="511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D4AB-88FC-4C9D-A1F7-151E0D56949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500462" cy="141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6000792" cy="206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5889794" cy="279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132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Особенности отбора, архивирования и организации доступа к сетевым электронным ресурсам</vt:lpstr>
      <vt:lpstr>Переход в цифровую форму</vt:lpstr>
      <vt:lpstr>Сетевые электронные документы</vt:lpstr>
      <vt:lpstr>Изменение с течением времени</vt:lpstr>
      <vt:lpstr>Примеры веб-архивов</vt:lpstr>
      <vt:lpstr>Программное обеспечение</vt:lpstr>
      <vt:lpstr>NetArchiveSuite</vt:lpstr>
      <vt:lpstr>Wayback Machine</vt:lpstr>
      <vt:lpstr>Слайд 9</vt:lpstr>
      <vt:lpstr>Веб-архивы</vt:lpstr>
      <vt:lpstr>Проект OpenGovData.ru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Интернет-портал Президентской библиотеки</dc:title>
  <dc:creator>Z.I.P</dc:creator>
  <cp:lastModifiedBy>Z.I.P</cp:lastModifiedBy>
  <cp:revision>38</cp:revision>
  <dcterms:created xsi:type="dcterms:W3CDTF">2013-06-12T18:41:43Z</dcterms:created>
  <dcterms:modified xsi:type="dcterms:W3CDTF">2013-12-05T09:57:47Z</dcterms:modified>
</cp:coreProperties>
</file>