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70" r:id="rId2"/>
    <p:sldId id="269" r:id="rId3"/>
    <p:sldId id="261" r:id="rId4"/>
    <p:sldId id="262" r:id="rId5"/>
    <p:sldId id="259" r:id="rId6"/>
    <p:sldId id="272" r:id="rId7"/>
    <p:sldId id="273" r:id="rId8"/>
    <p:sldId id="264" r:id="rId9"/>
    <p:sldId id="267" r:id="rId10"/>
    <p:sldId id="268" r:id="rId11"/>
    <p:sldId id="266" r:id="rId12"/>
    <p:sldId id="277" r:id="rId13"/>
    <p:sldId id="276" r:id="rId14"/>
    <p:sldId id="275" r:id="rId15"/>
    <p:sldId id="257" r:id="rId16"/>
    <p:sldId id="258" r:id="rId17"/>
    <p:sldId id="274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91E6-CC5D-47D5-8DB9-A188752A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2786058"/>
            <a:ext cx="7772400" cy="3532446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Кризис чтения: энергия преодоления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7772400" cy="150876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Аскарова В. Я., проф. кафедры библиотечно-информационной деятельности ЧГАКИ, г. Челябинск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Молодежный читательский форум</a:t>
            </a:r>
            <a:endParaRPr lang="ru-RU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69455" y="1784350"/>
            <a:ext cx="6862289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Эмблема международного интеллектуального форума «Чтение на евразийском перекрестке» (2010, 2013)</a:t>
            </a:r>
            <a:endParaRPr lang="ru-RU" sz="2800" dirty="0"/>
          </a:p>
        </p:txBody>
      </p:sp>
      <p:pic>
        <p:nvPicPr>
          <p:cNvPr id="4" name="Picture 4" descr="CA7359D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928802"/>
            <a:ext cx="7786742" cy="4229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Марина Волкова, инициатор Читательских марафонов и автопробегов</a:t>
            </a:r>
            <a:endParaRPr lang="ru-RU" sz="2800" dirty="0"/>
          </a:p>
        </p:txBody>
      </p:sp>
      <p:pic>
        <p:nvPicPr>
          <p:cNvPr id="4" name="Содержимое 3" descr="&amp;Mcy;&amp;acy;&amp;rcy;&amp;icy;&amp;ncy;&amp;acy; &amp;Vcy;&amp;ocy;&amp;lcy;&amp;kcy;&amp;ocy;&amp;v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35798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Правило марафона: это не встреча с автором, а встреча читателя с книгой</a:t>
            </a:r>
            <a:endParaRPr lang="ru-RU" sz="3200" dirty="0"/>
          </a:p>
        </p:txBody>
      </p:sp>
      <p:pic>
        <p:nvPicPr>
          <p:cNvPr id="4" name="Содержимое 3" descr="koppf15 &amp;Pcy;&amp;rcy;&amp;acy;&amp;vcy;&amp;icy;&amp;lcy;&amp;acy; &amp;CHcy;&amp;icy;&amp;tcy;&amp;acy;&amp;tcy;&amp;iecy;&amp;lcy;&amp;softcy;&amp;scy;&amp;kcy;&amp;icy;&amp;khcy; &amp;mcy;&amp;acy;&amp;rcy;&amp;acy;&amp;fcy;&amp;ocy;&amp;ncy;&amp;ocy;&amp;v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78435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Читательский марафон М. Волковой</a:t>
            </a:r>
            <a:endParaRPr lang="ru-RU" sz="3200" dirty="0"/>
          </a:p>
        </p:txBody>
      </p:sp>
      <p:pic>
        <p:nvPicPr>
          <p:cNvPr id="4" name="Содержимое 3" descr="http://www.mv74.ru/files/2012/12/ufa1dek0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0099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Автопробег </a:t>
            </a:r>
            <a:br>
              <a:rPr lang="ru-RU" dirty="0" smtClean="0"/>
            </a:br>
            <a:r>
              <a:rPr lang="ru-RU" dirty="0" smtClean="0"/>
              <a:t>«Километры и книгобайты»</a:t>
            </a:r>
            <a:endParaRPr lang="ru-RU" dirty="0"/>
          </a:p>
        </p:txBody>
      </p:sp>
      <p:pic>
        <p:nvPicPr>
          <p:cNvPr id="4" name="Содержимое 3" descr="&amp;Lcy;&amp;ocy;&amp;gcy;&amp;ocy;&amp;tcy;&amp;icy;&amp;pcy; &amp;acy;&amp;vcy;&amp;tcy;&amp;ocy;&amp;pcy;&amp;rcy;&amp;ocy;&amp;bcy;&amp;iecy;&amp;gcy;&amp;acy; &amp;Kcy;&amp;icy;&amp;lcy;&amp;ocy;&amp;mcy;&amp;iecy;&amp;tcy;&amp;rcy;&amp;ycy; &amp;icy; &amp;kcy;&amp;ncy;&amp;icy;&amp;gcy;&amp;ocy;&amp;bcy;&amp;acy;&amp;jcy;&amp;tcy;&amp;ycy;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182245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Слоган автопробега :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Через он-лайн — к читателям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автопробега —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укрепление партнерских связей библиотек для современного продвижения книги и чтения.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Главная тема встреч во время автопробега —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обсуждение продвижения чтения и книги средствами интернета.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планы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Издать коллективную монографию «Чтение. </a:t>
            </a:r>
            <a:r>
              <a:rPr lang="en-US" dirty="0" smtClean="0"/>
              <a:t>XXI </a:t>
            </a:r>
            <a:r>
              <a:rPr lang="ru-RU" dirty="0" smtClean="0"/>
              <a:t> век».</a:t>
            </a:r>
          </a:p>
          <a:p>
            <a:r>
              <a:rPr lang="ru-RU" dirty="0" smtClean="0"/>
              <a:t>2. Принять участие в исследовании «Чтение, которое нас объединяет».</a:t>
            </a:r>
          </a:p>
          <a:p>
            <a:r>
              <a:rPr lang="ru-RU" dirty="0" smtClean="0"/>
              <a:t>3. Провести самостоятельное исследование «Юность  с книгой»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en-US" dirty="0" smtClean="0"/>
              <a:t>viovita@yandex.ru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913" y="1784635"/>
            <a:ext cx="3029373" cy="457142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Программно-проектная деятельность по поддержке и развитию чтения в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Челябинской области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i="1" dirty="0" smtClean="0"/>
              <a:t> </a:t>
            </a:r>
            <a:r>
              <a:rPr lang="ru-RU" sz="2000" b="1" i="1" dirty="0" smtClean="0"/>
              <a:t>1. Проект  Год детского чтения в Челябинской области  (2004;)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2. Программа «Секреты семейного чтения или как стать родителями читающего ребенка»(2004- 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3. Проект Года чтения в Челябинской области «Читающий Урал – настоящая Россия»</a:t>
            </a:r>
            <a:r>
              <a:rPr lang="en-US" sz="2000" b="1" i="1" dirty="0" smtClean="0"/>
              <a:t> (2007)</a:t>
            </a:r>
            <a:endParaRPr lang="ru-RU" sz="2000" b="1" i="1" dirty="0" smtClean="0"/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4. Библиотечная ассамблея «Национальная программа продвижения чтения: уральский вариант»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5. Первый международный интеллектуальный форум «Чтение на евразийском перекрестке»</a:t>
            </a:r>
            <a:r>
              <a:rPr lang="en-US" sz="2000" b="1" i="1" dirty="0" smtClean="0"/>
              <a:t> (2010)</a:t>
            </a:r>
            <a:endParaRPr lang="ru-RU" sz="2000" b="1" i="1" dirty="0" smtClean="0"/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6. Сетевой </a:t>
            </a:r>
            <a:r>
              <a:rPr lang="ru-RU" sz="2000" b="1" i="1" dirty="0" err="1" smtClean="0"/>
              <a:t>мегапроект</a:t>
            </a:r>
            <a:r>
              <a:rPr lang="ru-RU" sz="2000" b="1" i="1" dirty="0" smtClean="0"/>
              <a:t> «Поддержка и развитие чтения на Большом Урале: библиотечный «локомотив»»</a:t>
            </a:r>
            <a:r>
              <a:rPr lang="en-US" sz="2000" b="1" i="1" dirty="0" smtClean="0"/>
              <a:t> (</a:t>
            </a:r>
            <a:r>
              <a:rPr lang="ru-RU" sz="2000" b="1" i="1" dirty="0" smtClean="0"/>
              <a:t>2010 -  </a:t>
            </a:r>
            <a:r>
              <a:rPr lang="en-US" sz="2000" b="1" i="1" dirty="0" smtClean="0"/>
              <a:t>)</a:t>
            </a:r>
            <a:endParaRPr lang="ru-RU" sz="2000" b="1" i="1" dirty="0" smtClean="0"/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7. Молодежный читательский форум (2011 г.)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8. Российско-Казахстанский проект «Читающая Евразия» (2011-2012)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9. Фестиваль «Открытая книга» ( 2012, 2013)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10. Второй международный интеллектуальный форум «Чтение на евразийском перекрестке» (2013)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Центры развития и поддержки чтения в Челябинске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772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dirty="0" smtClean="0"/>
              <a:t>1. Библиотечная сфера (ЦЧ  ЧОУНБ, ЦЧ  ЧОДБ, ЧОЮБ, ЦГБ им. А. С. Пушкина).</a:t>
            </a:r>
          </a:p>
          <a:p>
            <a:pPr>
              <a:lnSpc>
                <a:spcPct val="90000"/>
              </a:lnSpc>
              <a:buNone/>
            </a:pPr>
            <a:r>
              <a:rPr lang="ru-RU" sz="4000" dirty="0" smtClean="0"/>
              <a:t>2. Сфера образования (ЦЧ ЧГАКИ, ЧГПУ, физико-математический лицей №31)</a:t>
            </a:r>
            <a:endParaRPr lang="en-US" sz="4000" dirty="0" smtClean="0"/>
          </a:p>
          <a:p>
            <a:pPr>
              <a:lnSpc>
                <a:spcPct val="90000"/>
              </a:lnSpc>
              <a:buNone/>
            </a:pPr>
            <a:r>
              <a:rPr lang="ru-RU" sz="4000" dirty="0" smtClean="0"/>
              <a:t>3. Сфера книжного бизнеса –общество «</a:t>
            </a:r>
            <a:r>
              <a:rPr lang="en-US" sz="4000" dirty="0" smtClean="0"/>
              <a:t>PRO</a:t>
            </a:r>
            <a:r>
              <a:rPr lang="ru-RU" sz="4000" dirty="0" smtClean="0"/>
              <a:t>-движение книги»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Гости фестиваля «Открытая книга»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(З. Прилепин, М. Степнова, О. Кашин,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А. Архангельский)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Челябинск, октябрь 2012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43" name="Picture 9" descr="tmpUd_tSz_html_m54f7a5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6925" y="2005013"/>
            <a:ext cx="1584325" cy="1835150"/>
          </a:xfrm>
          <a:noFill/>
        </p:spPr>
      </p:pic>
      <p:pic>
        <p:nvPicPr>
          <p:cNvPr id="10244" name="Picture 10" descr="tmpUd_tSz_html_m70c4db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95975" y="2070100"/>
            <a:ext cx="1573213" cy="1770063"/>
          </a:xfrm>
          <a:noFill/>
        </p:spPr>
      </p:pic>
      <p:pic>
        <p:nvPicPr>
          <p:cNvPr id="10246" name="Picture 14" descr="tmpUd_tSz_html_m552d07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117725" y="4106863"/>
            <a:ext cx="1600200" cy="1989137"/>
          </a:xfrm>
          <a:noFill/>
        </p:spPr>
      </p:pic>
      <p:pic>
        <p:nvPicPr>
          <p:cNvPr id="10245" name="Picture 12" descr="tmpUd_tSz_html_m427c96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895975" y="4102100"/>
            <a:ext cx="1581150" cy="1989138"/>
          </a:xfr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42988" y="333375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ru-RU" sz="2400" kern="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«Открытая книга»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Захар Прилепин и 11а</a:t>
            </a:r>
            <a:endParaRPr lang="ru-RU" sz="5400" dirty="0"/>
          </a:p>
        </p:txBody>
      </p:sp>
      <p:pic>
        <p:nvPicPr>
          <p:cNvPr id="1026" name="Picture 2" descr="C:\Users\User\Desktop\Прилепин и 11-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00924" cy="4856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Прохорова в 31-м лицее</a:t>
            </a:r>
            <a:endParaRPr lang="ru-RU" dirty="0"/>
          </a:p>
        </p:txBody>
      </p:sp>
      <p:pic>
        <p:nvPicPr>
          <p:cNvPr id="2050" name="Picture 2" descr="C:\Users\User\Desktop\И. Прхо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977" y="1784350"/>
            <a:ext cx="767524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0000"/>
                </a:solidFill>
              </a:rPr>
              <a:t>Публичные размышления литературного критика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А. Ф. Гаврилова о пользе чтения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20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Рэп</a:t>
            </a:r>
            <a:r>
              <a:rPr lang="ru-RU" dirty="0" smtClean="0">
                <a:solidFill>
                  <a:srgbClr val="FF0000"/>
                </a:solidFill>
              </a:rPr>
              <a:t> «Читать - круто!»</a:t>
            </a:r>
            <a:endParaRPr lang="ru-RU" dirty="0"/>
          </a:p>
        </p:txBody>
      </p:sp>
      <p:pic>
        <p:nvPicPr>
          <p:cNvPr id="4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69455" y="1784350"/>
            <a:ext cx="6862289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604</TotalTime>
  <Words>348</Words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Кризис чтения: энергия преодоления</vt:lpstr>
      <vt:lpstr>Программно-проектная деятельность по поддержке и развитию чтения в Челябинской области</vt:lpstr>
      <vt:lpstr>Центры развития и поддержки чтения в Челябинске</vt:lpstr>
      <vt:lpstr>Гости фестиваля «Открытая книга»  (З. Прилепин, М. Степнова, О. Кашин,  А. Архангельский)  Челябинск, октябрь 2012 </vt:lpstr>
      <vt:lpstr>Проект «Открытая книга»</vt:lpstr>
      <vt:lpstr>Захар Прилепин и 11а</vt:lpstr>
      <vt:lpstr>И. Прохорова в 31-м лицее</vt:lpstr>
      <vt:lpstr>Публичные размышления литературного критика  А. Ф. Гаврилова о пользе чтения  </vt:lpstr>
      <vt:lpstr> Рэп «Читать - круто!»</vt:lpstr>
      <vt:lpstr>Молодежный читательский форум</vt:lpstr>
      <vt:lpstr>Эмблема международного интеллектуального форума «Чтение на евразийском перекрестке» (2010, 2013)</vt:lpstr>
      <vt:lpstr>Марина Волкова, инициатор Читательских марафонов и автопробегов</vt:lpstr>
      <vt:lpstr>Правило марафона: это не встреча с автором, а встреча читателя с книгой</vt:lpstr>
      <vt:lpstr> Читательский марафон М. Волковой</vt:lpstr>
      <vt:lpstr>Автопробег  «Километры и книгобайты»</vt:lpstr>
      <vt:lpstr>Слайд 16</vt:lpstr>
      <vt:lpstr>Наши планы</vt:lpstr>
      <vt:lpstr>Спасибо за внимание! viovita@yandex.ru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Автопробег километры и книгобайты</dc:title>
  <dc:creator>user</dc:creator>
  <cp:lastModifiedBy>User</cp:lastModifiedBy>
  <cp:revision>69</cp:revision>
  <dcterms:created xsi:type="dcterms:W3CDTF">2012-12-18T05:09:10Z</dcterms:created>
  <dcterms:modified xsi:type="dcterms:W3CDTF">2013-11-18T11:45:51Z</dcterms:modified>
</cp:coreProperties>
</file>