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55F168-5297-424B-9446-E8773842BE84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493A281-7469-4D40-887F-D7FE556C37EA}">
      <dgm:prSet phldrT="[טקסט]"/>
      <dgm:spPr/>
      <dgm:t>
        <a:bodyPr/>
        <a:lstStyle/>
        <a:p>
          <a:r>
            <a:rPr lang="en-US" b="1" dirty="0" smtClean="0"/>
            <a:t>From Innovation </a:t>
          </a:r>
          <a:br>
            <a:rPr lang="en-US" b="1" dirty="0" smtClean="0"/>
          </a:br>
          <a:r>
            <a:rPr lang="en-US" b="1" dirty="0" smtClean="0"/>
            <a:t>to Media &amp; Information Literacies</a:t>
          </a:r>
          <a:endParaRPr lang="en-US" dirty="0"/>
        </a:p>
      </dgm:t>
    </dgm:pt>
    <dgm:pt modelId="{C87A6336-22BE-45A3-B208-E10AC3DB3C1B}" type="parTrans" cxnId="{5BEB740A-A47B-4668-B05E-A21C9F0A1268}">
      <dgm:prSet/>
      <dgm:spPr/>
      <dgm:t>
        <a:bodyPr/>
        <a:lstStyle/>
        <a:p>
          <a:endParaRPr lang="en-US"/>
        </a:p>
      </dgm:t>
    </dgm:pt>
    <dgm:pt modelId="{B5364716-4F80-4BEF-A827-5AED77EFF0F5}" type="sibTrans" cxnId="{5BEB740A-A47B-4668-B05E-A21C9F0A1268}">
      <dgm:prSet/>
      <dgm:spPr/>
      <dgm:t>
        <a:bodyPr/>
        <a:lstStyle/>
        <a:p>
          <a:endParaRPr lang="en-US"/>
        </a:p>
      </dgm:t>
    </dgm:pt>
    <dgm:pt modelId="{AB441CBC-6A6E-4364-8A5A-9BEB9CC705E4}">
      <dgm:prSet phldrT="[טקסט]"/>
      <dgm:spPr/>
      <dgm:t>
        <a:bodyPr/>
        <a:lstStyle/>
        <a:p>
          <a:r>
            <a:rPr lang="en-US" b="1" dirty="0" smtClean="0"/>
            <a:t>From Media &amp; Information Literacies </a:t>
          </a:r>
          <a:br>
            <a:rPr lang="en-US" b="1" dirty="0" smtClean="0"/>
          </a:br>
          <a:r>
            <a:rPr lang="en-US" b="1" dirty="0" smtClean="0"/>
            <a:t>to Open Governance</a:t>
          </a:r>
          <a:endParaRPr lang="en-US" dirty="0"/>
        </a:p>
      </dgm:t>
    </dgm:pt>
    <dgm:pt modelId="{66F1EADB-9AEF-40AC-A5ED-6E5FE5E3A27A}" type="parTrans" cxnId="{71460467-B3E9-466D-BDEA-AE4184C8FDEE}">
      <dgm:prSet/>
      <dgm:spPr/>
      <dgm:t>
        <a:bodyPr/>
        <a:lstStyle/>
        <a:p>
          <a:endParaRPr lang="en-US"/>
        </a:p>
      </dgm:t>
    </dgm:pt>
    <dgm:pt modelId="{5EACC630-FEB4-4437-BBE6-254E7ACD63DA}" type="sibTrans" cxnId="{71460467-B3E9-466D-BDEA-AE4184C8FDEE}">
      <dgm:prSet/>
      <dgm:spPr/>
      <dgm:t>
        <a:bodyPr/>
        <a:lstStyle/>
        <a:p>
          <a:endParaRPr lang="en-US"/>
        </a:p>
      </dgm:t>
    </dgm:pt>
    <dgm:pt modelId="{461DFDCE-5439-44AD-B006-965A21E6BB63}">
      <dgm:prSet phldrT="[טקסט]"/>
      <dgm:spPr/>
      <dgm:t>
        <a:bodyPr/>
        <a:lstStyle/>
        <a:p>
          <a:r>
            <a:rPr lang="en-US" b="1" dirty="0" smtClean="0"/>
            <a:t>Form Theory</a:t>
          </a:r>
          <a:endParaRPr lang="en-US" dirty="0"/>
        </a:p>
      </dgm:t>
    </dgm:pt>
    <dgm:pt modelId="{2750E576-2031-4E2E-915E-8DF1D5D1C6AA}" type="parTrans" cxnId="{8BE5124D-88BE-4CC4-8136-95F5469C465C}">
      <dgm:prSet/>
      <dgm:spPr/>
      <dgm:t>
        <a:bodyPr/>
        <a:lstStyle/>
        <a:p>
          <a:endParaRPr lang="en-US"/>
        </a:p>
      </dgm:t>
    </dgm:pt>
    <dgm:pt modelId="{EA8EB9E7-A327-4E5D-9528-0B465F4582A3}" type="sibTrans" cxnId="{8BE5124D-88BE-4CC4-8136-95F5469C465C}">
      <dgm:prSet/>
      <dgm:spPr/>
      <dgm:t>
        <a:bodyPr/>
        <a:lstStyle/>
        <a:p>
          <a:endParaRPr lang="en-US"/>
        </a:p>
      </dgm:t>
    </dgm:pt>
    <dgm:pt modelId="{940F1016-3DF0-4AF6-A801-653D5AF9885C}">
      <dgm:prSet phldrT="[טקסט]"/>
      <dgm:spPr/>
      <dgm:t>
        <a:bodyPr/>
        <a:lstStyle/>
        <a:p>
          <a:r>
            <a:rPr lang="en-US" b="1" dirty="0" smtClean="0"/>
            <a:t>How forms impair happiness? </a:t>
          </a:r>
          <a:endParaRPr lang="en-US" dirty="0"/>
        </a:p>
      </dgm:t>
    </dgm:pt>
    <dgm:pt modelId="{AA1594A7-0204-481B-9963-F71120E55982}" type="parTrans" cxnId="{3266350A-526B-47F8-816A-89796FF010D1}">
      <dgm:prSet/>
      <dgm:spPr/>
      <dgm:t>
        <a:bodyPr/>
        <a:lstStyle/>
        <a:p>
          <a:endParaRPr lang="en-US"/>
        </a:p>
      </dgm:t>
    </dgm:pt>
    <dgm:pt modelId="{89E879B7-E21C-4A3C-97AB-2065B9D6F0FF}" type="sibTrans" cxnId="{3266350A-526B-47F8-816A-89796FF010D1}">
      <dgm:prSet/>
      <dgm:spPr/>
      <dgm:t>
        <a:bodyPr/>
        <a:lstStyle/>
        <a:p>
          <a:endParaRPr lang="en-US"/>
        </a:p>
      </dgm:t>
    </dgm:pt>
    <dgm:pt modelId="{511C21DF-D741-4F56-91CD-60ED0CFC8766}" type="pres">
      <dgm:prSet presAssocID="{D555F168-5297-424B-9446-E8773842BE84}" presName="outerComposite" presStyleCnt="0">
        <dgm:presLayoutVars>
          <dgm:chMax val="5"/>
          <dgm:dir/>
          <dgm:resizeHandles val="exact"/>
        </dgm:presLayoutVars>
      </dgm:prSet>
      <dgm:spPr/>
    </dgm:pt>
    <dgm:pt modelId="{322D672C-708D-4B69-ACF5-B61B31C4664E}" type="pres">
      <dgm:prSet presAssocID="{D555F168-5297-424B-9446-E8773842BE84}" presName="dummyMaxCanvas" presStyleCnt="0">
        <dgm:presLayoutVars/>
      </dgm:prSet>
      <dgm:spPr/>
    </dgm:pt>
    <dgm:pt modelId="{DF73DAE9-6A63-4285-A5B3-1589557D1DF1}" type="pres">
      <dgm:prSet presAssocID="{D555F168-5297-424B-9446-E8773842BE84}" presName="FourNodes_1" presStyleLbl="node1" presStyleIdx="0" presStyleCnt="4">
        <dgm:presLayoutVars>
          <dgm:bulletEnabled val="1"/>
        </dgm:presLayoutVars>
      </dgm:prSet>
      <dgm:spPr/>
    </dgm:pt>
    <dgm:pt modelId="{8D241EAA-CF8D-4DE9-B5B5-8F9755E83644}" type="pres">
      <dgm:prSet presAssocID="{D555F168-5297-424B-9446-E8773842BE8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24D0A-9229-40B0-8A70-6C27531D259E}" type="pres">
      <dgm:prSet presAssocID="{D555F168-5297-424B-9446-E8773842BE84}" presName="FourNodes_3" presStyleLbl="node1" presStyleIdx="2" presStyleCnt="4">
        <dgm:presLayoutVars>
          <dgm:bulletEnabled val="1"/>
        </dgm:presLayoutVars>
      </dgm:prSet>
      <dgm:spPr/>
    </dgm:pt>
    <dgm:pt modelId="{C12B1014-7A2F-424B-A947-B935C93B06BA}" type="pres">
      <dgm:prSet presAssocID="{D555F168-5297-424B-9446-E8773842BE8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9C59F-BBCE-43ED-8DD6-ED533D307DB2}" type="pres">
      <dgm:prSet presAssocID="{D555F168-5297-424B-9446-E8773842BE84}" presName="FourConn_1-2" presStyleLbl="fgAccFollowNode1" presStyleIdx="0" presStyleCnt="3">
        <dgm:presLayoutVars>
          <dgm:bulletEnabled val="1"/>
        </dgm:presLayoutVars>
      </dgm:prSet>
      <dgm:spPr/>
    </dgm:pt>
    <dgm:pt modelId="{673E18C4-C02B-4637-9582-3AEEA200D669}" type="pres">
      <dgm:prSet presAssocID="{D555F168-5297-424B-9446-E8773842BE84}" presName="FourConn_2-3" presStyleLbl="fgAccFollowNode1" presStyleIdx="1" presStyleCnt="3">
        <dgm:presLayoutVars>
          <dgm:bulletEnabled val="1"/>
        </dgm:presLayoutVars>
      </dgm:prSet>
      <dgm:spPr/>
    </dgm:pt>
    <dgm:pt modelId="{71BB5B60-17D7-430A-8C61-57E88A40B123}" type="pres">
      <dgm:prSet presAssocID="{D555F168-5297-424B-9446-E8773842BE84}" presName="FourConn_3-4" presStyleLbl="fgAccFollowNode1" presStyleIdx="2" presStyleCnt="3">
        <dgm:presLayoutVars>
          <dgm:bulletEnabled val="1"/>
        </dgm:presLayoutVars>
      </dgm:prSet>
      <dgm:spPr/>
    </dgm:pt>
    <dgm:pt modelId="{F4C55600-CA01-4872-BC43-42BB83E98CC0}" type="pres">
      <dgm:prSet presAssocID="{D555F168-5297-424B-9446-E8773842BE84}" presName="FourNodes_1_text" presStyleLbl="node1" presStyleIdx="3" presStyleCnt="4">
        <dgm:presLayoutVars>
          <dgm:bulletEnabled val="1"/>
        </dgm:presLayoutVars>
      </dgm:prSet>
      <dgm:spPr/>
    </dgm:pt>
    <dgm:pt modelId="{16FDF7D2-D971-4392-8184-57067DD309C7}" type="pres">
      <dgm:prSet presAssocID="{D555F168-5297-424B-9446-E8773842BE8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177035-CE19-4F82-B7EA-1C287385BF6F}" type="pres">
      <dgm:prSet presAssocID="{D555F168-5297-424B-9446-E8773842BE84}" presName="FourNodes_3_text" presStyleLbl="node1" presStyleIdx="3" presStyleCnt="4">
        <dgm:presLayoutVars>
          <dgm:bulletEnabled val="1"/>
        </dgm:presLayoutVars>
      </dgm:prSet>
      <dgm:spPr/>
    </dgm:pt>
    <dgm:pt modelId="{79EA309F-8E4F-435B-B06F-4DB2286756D3}" type="pres">
      <dgm:prSet presAssocID="{D555F168-5297-424B-9446-E8773842BE8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5562B4-4E6D-4AFE-9B03-889660F389DD}" type="presOf" srcId="{2493A281-7469-4D40-887F-D7FE556C37EA}" destId="{F4C55600-CA01-4872-BC43-42BB83E98CC0}" srcOrd="1" destOrd="0" presId="urn:microsoft.com/office/officeart/2005/8/layout/vProcess5"/>
    <dgm:cxn modelId="{71460467-B3E9-466D-BDEA-AE4184C8FDEE}" srcId="{D555F168-5297-424B-9446-E8773842BE84}" destId="{AB441CBC-6A6E-4364-8A5A-9BEB9CC705E4}" srcOrd="1" destOrd="0" parTransId="{66F1EADB-9AEF-40AC-A5ED-6E5FE5E3A27A}" sibTransId="{5EACC630-FEB4-4437-BBE6-254E7ACD63DA}"/>
    <dgm:cxn modelId="{ED07F066-4767-47A3-83B5-D54FD6C0A001}" type="presOf" srcId="{5EACC630-FEB4-4437-BBE6-254E7ACD63DA}" destId="{673E18C4-C02B-4637-9582-3AEEA200D669}" srcOrd="0" destOrd="0" presId="urn:microsoft.com/office/officeart/2005/8/layout/vProcess5"/>
    <dgm:cxn modelId="{EAA0A5CB-47EA-4A86-AF09-864015DE65F4}" type="presOf" srcId="{2493A281-7469-4D40-887F-D7FE556C37EA}" destId="{DF73DAE9-6A63-4285-A5B3-1589557D1DF1}" srcOrd="0" destOrd="0" presId="urn:microsoft.com/office/officeart/2005/8/layout/vProcess5"/>
    <dgm:cxn modelId="{3266350A-526B-47F8-816A-89796FF010D1}" srcId="{D555F168-5297-424B-9446-E8773842BE84}" destId="{940F1016-3DF0-4AF6-A801-653D5AF9885C}" srcOrd="3" destOrd="0" parTransId="{AA1594A7-0204-481B-9963-F71120E55982}" sibTransId="{89E879B7-E21C-4A3C-97AB-2065B9D6F0FF}"/>
    <dgm:cxn modelId="{ABA380B3-0F5C-4EE7-B716-3033B41AFEBE}" type="presOf" srcId="{461DFDCE-5439-44AD-B006-965A21E6BB63}" destId="{0B177035-CE19-4F82-B7EA-1C287385BF6F}" srcOrd="1" destOrd="0" presId="urn:microsoft.com/office/officeart/2005/8/layout/vProcess5"/>
    <dgm:cxn modelId="{41EF31F5-0516-43E4-B2A2-8426CF1193CA}" type="presOf" srcId="{940F1016-3DF0-4AF6-A801-653D5AF9885C}" destId="{79EA309F-8E4F-435B-B06F-4DB2286756D3}" srcOrd="1" destOrd="0" presId="urn:microsoft.com/office/officeart/2005/8/layout/vProcess5"/>
    <dgm:cxn modelId="{D93D4C71-74CD-41FB-86D4-D8CF59483AFC}" type="presOf" srcId="{AB441CBC-6A6E-4364-8A5A-9BEB9CC705E4}" destId="{8D241EAA-CF8D-4DE9-B5B5-8F9755E83644}" srcOrd="0" destOrd="0" presId="urn:microsoft.com/office/officeart/2005/8/layout/vProcess5"/>
    <dgm:cxn modelId="{326EA2C6-A172-4064-836A-D05478E495F1}" type="presOf" srcId="{B5364716-4F80-4BEF-A827-5AED77EFF0F5}" destId="{41F9C59F-BBCE-43ED-8DD6-ED533D307DB2}" srcOrd="0" destOrd="0" presId="urn:microsoft.com/office/officeart/2005/8/layout/vProcess5"/>
    <dgm:cxn modelId="{10A21A92-90F4-4D0F-9AF2-28DB8DCAF2C7}" type="presOf" srcId="{940F1016-3DF0-4AF6-A801-653D5AF9885C}" destId="{C12B1014-7A2F-424B-A947-B935C93B06BA}" srcOrd="0" destOrd="0" presId="urn:microsoft.com/office/officeart/2005/8/layout/vProcess5"/>
    <dgm:cxn modelId="{34F57D97-66E8-435D-9A56-6FE970EE3DBD}" type="presOf" srcId="{D555F168-5297-424B-9446-E8773842BE84}" destId="{511C21DF-D741-4F56-91CD-60ED0CFC8766}" srcOrd="0" destOrd="0" presId="urn:microsoft.com/office/officeart/2005/8/layout/vProcess5"/>
    <dgm:cxn modelId="{5BEB740A-A47B-4668-B05E-A21C9F0A1268}" srcId="{D555F168-5297-424B-9446-E8773842BE84}" destId="{2493A281-7469-4D40-887F-D7FE556C37EA}" srcOrd="0" destOrd="0" parTransId="{C87A6336-22BE-45A3-B208-E10AC3DB3C1B}" sibTransId="{B5364716-4F80-4BEF-A827-5AED77EFF0F5}"/>
    <dgm:cxn modelId="{573DF0B6-D31B-469D-97FE-56D30F70F952}" type="presOf" srcId="{AB441CBC-6A6E-4364-8A5A-9BEB9CC705E4}" destId="{16FDF7D2-D971-4392-8184-57067DD309C7}" srcOrd="1" destOrd="0" presId="urn:microsoft.com/office/officeart/2005/8/layout/vProcess5"/>
    <dgm:cxn modelId="{8BE5124D-88BE-4CC4-8136-95F5469C465C}" srcId="{D555F168-5297-424B-9446-E8773842BE84}" destId="{461DFDCE-5439-44AD-B006-965A21E6BB63}" srcOrd="2" destOrd="0" parTransId="{2750E576-2031-4E2E-915E-8DF1D5D1C6AA}" sibTransId="{EA8EB9E7-A327-4E5D-9528-0B465F4582A3}"/>
    <dgm:cxn modelId="{E3F2A4B9-4126-4057-8E42-A43050A6A157}" type="presOf" srcId="{EA8EB9E7-A327-4E5D-9528-0B465F4582A3}" destId="{71BB5B60-17D7-430A-8C61-57E88A40B123}" srcOrd="0" destOrd="0" presId="urn:microsoft.com/office/officeart/2005/8/layout/vProcess5"/>
    <dgm:cxn modelId="{7D22359B-548C-4792-B4B3-1E8272F94C31}" type="presOf" srcId="{461DFDCE-5439-44AD-B006-965A21E6BB63}" destId="{2F924D0A-9229-40B0-8A70-6C27531D259E}" srcOrd="0" destOrd="0" presId="urn:microsoft.com/office/officeart/2005/8/layout/vProcess5"/>
    <dgm:cxn modelId="{84842B0C-3F00-470C-B07C-2B0735366BAE}" type="presParOf" srcId="{511C21DF-D741-4F56-91CD-60ED0CFC8766}" destId="{322D672C-708D-4B69-ACF5-B61B31C4664E}" srcOrd="0" destOrd="0" presId="urn:microsoft.com/office/officeart/2005/8/layout/vProcess5"/>
    <dgm:cxn modelId="{AE5194EC-8894-4ECE-8375-E6D09ED63D82}" type="presParOf" srcId="{511C21DF-D741-4F56-91CD-60ED0CFC8766}" destId="{DF73DAE9-6A63-4285-A5B3-1589557D1DF1}" srcOrd="1" destOrd="0" presId="urn:microsoft.com/office/officeart/2005/8/layout/vProcess5"/>
    <dgm:cxn modelId="{02D2B11C-0555-465F-98EA-8DA63AAF50D4}" type="presParOf" srcId="{511C21DF-D741-4F56-91CD-60ED0CFC8766}" destId="{8D241EAA-CF8D-4DE9-B5B5-8F9755E83644}" srcOrd="2" destOrd="0" presId="urn:microsoft.com/office/officeart/2005/8/layout/vProcess5"/>
    <dgm:cxn modelId="{6FB61ACE-C76D-40F4-B451-B74317D35289}" type="presParOf" srcId="{511C21DF-D741-4F56-91CD-60ED0CFC8766}" destId="{2F924D0A-9229-40B0-8A70-6C27531D259E}" srcOrd="3" destOrd="0" presId="urn:microsoft.com/office/officeart/2005/8/layout/vProcess5"/>
    <dgm:cxn modelId="{DA52F109-9B69-4DF2-81F4-AF5EEBD2B91C}" type="presParOf" srcId="{511C21DF-D741-4F56-91CD-60ED0CFC8766}" destId="{C12B1014-7A2F-424B-A947-B935C93B06BA}" srcOrd="4" destOrd="0" presId="urn:microsoft.com/office/officeart/2005/8/layout/vProcess5"/>
    <dgm:cxn modelId="{A1BEF82D-7882-48F6-BE64-B5EA468602D8}" type="presParOf" srcId="{511C21DF-D741-4F56-91CD-60ED0CFC8766}" destId="{41F9C59F-BBCE-43ED-8DD6-ED533D307DB2}" srcOrd="5" destOrd="0" presId="urn:microsoft.com/office/officeart/2005/8/layout/vProcess5"/>
    <dgm:cxn modelId="{5E4A2748-7398-4E9A-A739-2D69771D5315}" type="presParOf" srcId="{511C21DF-D741-4F56-91CD-60ED0CFC8766}" destId="{673E18C4-C02B-4637-9582-3AEEA200D669}" srcOrd="6" destOrd="0" presId="urn:microsoft.com/office/officeart/2005/8/layout/vProcess5"/>
    <dgm:cxn modelId="{FB96A8C6-0302-42F6-8C0C-B1EF1A50B4A1}" type="presParOf" srcId="{511C21DF-D741-4F56-91CD-60ED0CFC8766}" destId="{71BB5B60-17D7-430A-8C61-57E88A40B123}" srcOrd="7" destOrd="0" presId="urn:microsoft.com/office/officeart/2005/8/layout/vProcess5"/>
    <dgm:cxn modelId="{C356B0F0-79BE-410D-92D6-8454D88965F3}" type="presParOf" srcId="{511C21DF-D741-4F56-91CD-60ED0CFC8766}" destId="{F4C55600-CA01-4872-BC43-42BB83E98CC0}" srcOrd="8" destOrd="0" presId="urn:microsoft.com/office/officeart/2005/8/layout/vProcess5"/>
    <dgm:cxn modelId="{76E53CB8-4048-4992-940B-84DCB9AA4EAC}" type="presParOf" srcId="{511C21DF-D741-4F56-91CD-60ED0CFC8766}" destId="{16FDF7D2-D971-4392-8184-57067DD309C7}" srcOrd="9" destOrd="0" presId="urn:microsoft.com/office/officeart/2005/8/layout/vProcess5"/>
    <dgm:cxn modelId="{B90BA2D5-30EA-4A1E-BC59-AD4472DFA845}" type="presParOf" srcId="{511C21DF-D741-4F56-91CD-60ED0CFC8766}" destId="{0B177035-CE19-4F82-B7EA-1C287385BF6F}" srcOrd="10" destOrd="0" presId="urn:microsoft.com/office/officeart/2005/8/layout/vProcess5"/>
    <dgm:cxn modelId="{A2C65996-6068-46D6-A99F-3A6556431DD2}" type="presParOf" srcId="{511C21DF-D741-4F56-91CD-60ED0CFC8766}" destId="{79EA309F-8E4F-435B-B06F-4DB2286756D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1A60FA-75D4-42A8-9443-5987DC59BDA8}" type="doc">
      <dgm:prSet loTypeId="urn:microsoft.com/office/officeart/2005/8/layout/pyramid4" loCatId="pyramid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A9EA9B-6214-4AA4-9DDA-9382B7DA89D5}">
      <dgm:prSet phldrT="[טקסט]"/>
      <dgm:spPr/>
      <dgm:t>
        <a:bodyPr/>
        <a:lstStyle/>
        <a:p>
          <a:r>
            <a:rPr lang="en-US" dirty="0" smtClean="0"/>
            <a:t>Autonomy</a:t>
          </a:r>
          <a:endParaRPr lang="en-US" dirty="0"/>
        </a:p>
      </dgm:t>
    </dgm:pt>
    <dgm:pt modelId="{BFB50202-7763-46B3-8AAE-9DAE7BB08BA8}" type="parTrans" cxnId="{767B0171-D0F2-45BE-8CF1-81D9186A6387}">
      <dgm:prSet/>
      <dgm:spPr/>
      <dgm:t>
        <a:bodyPr/>
        <a:lstStyle/>
        <a:p>
          <a:endParaRPr lang="en-US"/>
        </a:p>
      </dgm:t>
    </dgm:pt>
    <dgm:pt modelId="{39A93960-59BB-48B1-8BAD-099F70D3775F}" type="sibTrans" cxnId="{767B0171-D0F2-45BE-8CF1-81D9186A6387}">
      <dgm:prSet/>
      <dgm:spPr/>
      <dgm:t>
        <a:bodyPr/>
        <a:lstStyle/>
        <a:p>
          <a:endParaRPr lang="en-US"/>
        </a:p>
      </dgm:t>
    </dgm:pt>
    <dgm:pt modelId="{AF029CA3-6B40-4BD7-8AFD-11397E8A892A}">
      <dgm:prSet phldrT="[טקסט]"/>
      <dgm:spPr/>
      <dgm:t>
        <a:bodyPr/>
        <a:lstStyle/>
        <a:p>
          <a:r>
            <a:rPr lang="en-US" dirty="0" smtClean="0"/>
            <a:t>Competence</a:t>
          </a:r>
          <a:endParaRPr lang="en-US" dirty="0"/>
        </a:p>
      </dgm:t>
    </dgm:pt>
    <dgm:pt modelId="{943D741B-3BAE-4959-A634-F45D50CBDAC4}" type="parTrans" cxnId="{06F39ECD-6DCC-49E6-8F42-15DFC1678C4E}">
      <dgm:prSet/>
      <dgm:spPr/>
      <dgm:t>
        <a:bodyPr/>
        <a:lstStyle/>
        <a:p>
          <a:endParaRPr lang="en-US"/>
        </a:p>
      </dgm:t>
    </dgm:pt>
    <dgm:pt modelId="{29183F59-4D22-443A-AF53-8FBB0427D438}" type="sibTrans" cxnId="{06F39ECD-6DCC-49E6-8F42-15DFC1678C4E}">
      <dgm:prSet/>
      <dgm:spPr/>
      <dgm:t>
        <a:bodyPr/>
        <a:lstStyle/>
        <a:p>
          <a:endParaRPr lang="en-US"/>
        </a:p>
      </dgm:t>
    </dgm:pt>
    <dgm:pt modelId="{F7031F9D-77EC-40CE-BA62-67EB94CD8128}">
      <dgm:prSet phldrT="[טקסט]" phldr="1"/>
      <dgm:spPr/>
      <dgm:t>
        <a:bodyPr/>
        <a:lstStyle/>
        <a:p>
          <a:endParaRPr lang="en-US"/>
        </a:p>
      </dgm:t>
    </dgm:pt>
    <dgm:pt modelId="{BFC52F6D-E7EF-4006-AE28-8AA31385811E}" type="parTrans" cxnId="{31C7395E-6327-4E2A-B187-E829C60FF9D8}">
      <dgm:prSet/>
      <dgm:spPr/>
      <dgm:t>
        <a:bodyPr/>
        <a:lstStyle/>
        <a:p>
          <a:endParaRPr lang="en-US"/>
        </a:p>
      </dgm:t>
    </dgm:pt>
    <dgm:pt modelId="{3801F6F0-883A-4656-943B-F4B857C2DE37}" type="sibTrans" cxnId="{31C7395E-6327-4E2A-B187-E829C60FF9D8}">
      <dgm:prSet/>
      <dgm:spPr/>
      <dgm:t>
        <a:bodyPr/>
        <a:lstStyle/>
        <a:p>
          <a:endParaRPr lang="en-US"/>
        </a:p>
      </dgm:t>
    </dgm:pt>
    <dgm:pt modelId="{55679F04-4C74-470D-97A1-B165C92B8727}">
      <dgm:prSet phldrT="[טקסט]"/>
      <dgm:spPr/>
      <dgm:t>
        <a:bodyPr/>
        <a:lstStyle/>
        <a:p>
          <a:r>
            <a:rPr lang="en-US" dirty="0" err="1" smtClean="0"/>
            <a:t>relatedeness</a:t>
          </a:r>
          <a:endParaRPr lang="en-US" dirty="0"/>
        </a:p>
      </dgm:t>
    </dgm:pt>
    <dgm:pt modelId="{A6BEB744-AB4D-4C29-AE25-532C6DF24ED2}" type="parTrans" cxnId="{E258E05E-AFF5-4F18-93FA-484688ACF5D1}">
      <dgm:prSet/>
      <dgm:spPr/>
      <dgm:t>
        <a:bodyPr/>
        <a:lstStyle/>
        <a:p>
          <a:endParaRPr lang="en-US"/>
        </a:p>
      </dgm:t>
    </dgm:pt>
    <dgm:pt modelId="{7FB71584-43E0-47A1-8875-A04074A6B387}" type="sibTrans" cxnId="{E258E05E-AFF5-4F18-93FA-484688ACF5D1}">
      <dgm:prSet/>
      <dgm:spPr/>
      <dgm:t>
        <a:bodyPr/>
        <a:lstStyle/>
        <a:p>
          <a:endParaRPr lang="en-US"/>
        </a:p>
      </dgm:t>
    </dgm:pt>
    <dgm:pt modelId="{1186CA57-BC2D-4DFF-8B1E-C18A6263A262}" type="pres">
      <dgm:prSet presAssocID="{081A60FA-75D4-42A8-9443-5987DC59BDA8}" presName="compositeShape" presStyleCnt="0">
        <dgm:presLayoutVars>
          <dgm:chMax val="9"/>
          <dgm:dir/>
          <dgm:resizeHandles val="exact"/>
        </dgm:presLayoutVars>
      </dgm:prSet>
      <dgm:spPr/>
    </dgm:pt>
    <dgm:pt modelId="{3C69BAAE-7D96-4F71-A350-A9717C77EEB0}" type="pres">
      <dgm:prSet presAssocID="{081A60FA-75D4-42A8-9443-5987DC59BDA8}" presName="triangle1" presStyleLbl="node1" presStyleIdx="0" presStyleCnt="4">
        <dgm:presLayoutVars>
          <dgm:bulletEnabled val="1"/>
        </dgm:presLayoutVars>
      </dgm:prSet>
      <dgm:spPr/>
    </dgm:pt>
    <dgm:pt modelId="{7AC4BB22-F5A1-4906-9030-5FDC4ED3A87C}" type="pres">
      <dgm:prSet presAssocID="{081A60FA-75D4-42A8-9443-5987DC59BDA8}" presName="triangle2" presStyleLbl="node1" presStyleIdx="1" presStyleCnt="4">
        <dgm:presLayoutVars>
          <dgm:bulletEnabled val="1"/>
        </dgm:presLayoutVars>
      </dgm:prSet>
      <dgm:spPr/>
    </dgm:pt>
    <dgm:pt modelId="{B4107B8C-F1BB-43D2-B2AC-1DA3A3B1D921}" type="pres">
      <dgm:prSet presAssocID="{081A60FA-75D4-42A8-9443-5987DC59BDA8}" presName="triangle3" presStyleLbl="node1" presStyleIdx="2" presStyleCnt="4">
        <dgm:presLayoutVars>
          <dgm:bulletEnabled val="1"/>
        </dgm:presLayoutVars>
      </dgm:prSet>
      <dgm:spPr/>
    </dgm:pt>
    <dgm:pt modelId="{7BD56ECE-D8DB-4CF5-9AEE-BF4E62553035}" type="pres">
      <dgm:prSet presAssocID="{081A60FA-75D4-42A8-9443-5987DC59BDA8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929D27-8495-4027-8F42-746CC6A41DC7}" type="presOf" srcId="{F7031F9D-77EC-40CE-BA62-67EB94CD8128}" destId="{B4107B8C-F1BB-43D2-B2AC-1DA3A3B1D921}" srcOrd="0" destOrd="0" presId="urn:microsoft.com/office/officeart/2005/8/layout/pyramid4"/>
    <dgm:cxn modelId="{767B0171-D0F2-45BE-8CF1-81D9186A6387}" srcId="{081A60FA-75D4-42A8-9443-5987DC59BDA8}" destId="{03A9EA9B-6214-4AA4-9DDA-9382B7DA89D5}" srcOrd="0" destOrd="0" parTransId="{BFB50202-7763-46B3-8AAE-9DAE7BB08BA8}" sibTransId="{39A93960-59BB-48B1-8BAD-099F70D3775F}"/>
    <dgm:cxn modelId="{7A978E9D-8D51-440F-B443-B6359278508E}" type="presOf" srcId="{55679F04-4C74-470D-97A1-B165C92B8727}" destId="{7BD56ECE-D8DB-4CF5-9AEE-BF4E62553035}" srcOrd="0" destOrd="0" presId="urn:microsoft.com/office/officeart/2005/8/layout/pyramid4"/>
    <dgm:cxn modelId="{8051EC8E-11A9-4BBC-A8BD-1E7950599DDD}" type="presOf" srcId="{AF029CA3-6B40-4BD7-8AFD-11397E8A892A}" destId="{7AC4BB22-F5A1-4906-9030-5FDC4ED3A87C}" srcOrd="0" destOrd="0" presId="urn:microsoft.com/office/officeart/2005/8/layout/pyramid4"/>
    <dgm:cxn modelId="{E258E05E-AFF5-4F18-93FA-484688ACF5D1}" srcId="{081A60FA-75D4-42A8-9443-5987DC59BDA8}" destId="{55679F04-4C74-470D-97A1-B165C92B8727}" srcOrd="3" destOrd="0" parTransId="{A6BEB744-AB4D-4C29-AE25-532C6DF24ED2}" sibTransId="{7FB71584-43E0-47A1-8875-A04074A6B387}"/>
    <dgm:cxn modelId="{06F39ECD-6DCC-49E6-8F42-15DFC1678C4E}" srcId="{081A60FA-75D4-42A8-9443-5987DC59BDA8}" destId="{AF029CA3-6B40-4BD7-8AFD-11397E8A892A}" srcOrd="1" destOrd="0" parTransId="{943D741B-3BAE-4959-A634-F45D50CBDAC4}" sibTransId="{29183F59-4D22-443A-AF53-8FBB0427D438}"/>
    <dgm:cxn modelId="{6ECCEC2A-6668-450C-A311-1C9076C55698}" type="presOf" srcId="{081A60FA-75D4-42A8-9443-5987DC59BDA8}" destId="{1186CA57-BC2D-4DFF-8B1E-C18A6263A262}" srcOrd="0" destOrd="0" presId="urn:microsoft.com/office/officeart/2005/8/layout/pyramid4"/>
    <dgm:cxn modelId="{0C67F963-C4B3-4217-8E45-01570DEEF29D}" type="presOf" srcId="{03A9EA9B-6214-4AA4-9DDA-9382B7DA89D5}" destId="{3C69BAAE-7D96-4F71-A350-A9717C77EEB0}" srcOrd="0" destOrd="0" presId="urn:microsoft.com/office/officeart/2005/8/layout/pyramid4"/>
    <dgm:cxn modelId="{31C7395E-6327-4E2A-B187-E829C60FF9D8}" srcId="{081A60FA-75D4-42A8-9443-5987DC59BDA8}" destId="{F7031F9D-77EC-40CE-BA62-67EB94CD8128}" srcOrd="2" destOrd="0" parTransId="{BFC52F6D-E7EF-4006-AE28-8AA31385811E}" sibTransId="{3801F6F0-883A-4656-943B-F4B857C2DE37}"/>
    <dgm:cxn modelId="{DE6A5DD2-45EE-4819-BE7F-204C2AB62417}" type="presParOf" srcId="{1186CA57-BC2D-4DFF-8B1E-C18A6263A262}" destId="{3C69BAAE-7D96-4F71-A350-A9717C77EEB0}" srcOrd="0" destOrd="0" presId="urn:microsoft.com/office/officeart/2005/8/layout/pyramid4"/>
    <dgm:cxn modelId="{222312E2-F45B-44CB-99B2-3C35851F2F1A}" type="presParOf" srcId="{1186CA57-BC2D-4DFF-8B1E-C18A6263A262}" destId="{7AC4BB22-F5A1-4906-9030-5FDC4ED3A87C}" srcOrd="1" destOrd="0" presId="urn:microsoft.com/office/officeart/2005/8/layout/pyramid4"/>
    <dgm:cxn modelId="{1BE7D92F-FDE9-4BE5-84B9-AAC63F46728E}" type="presParOf" srcId="{1186CA57-BC2D-4DFF-8B1E-C18A6263A262}" destId="{B4107B8C-F1BB-43D2-B2AC-1DA3A3B1D921}" srcOrd="2" destOrd="0" presId="urn:microsoft.com/office/officeart/2005/8/layout/pyramid4"/>
    <dgm:cxn modelId="{7D653329-6421-4EAB-81C2-8929DE36643D}" type="presParOf" srcId="{1186CA57-BC2D-4DFF-8B1E-C18A6263A262}" destId="{7BD56ECE-D8DB-4CF5-9AEE-BF4E6255303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3DAE9-6A63-4285-A5B3-1589557D1DF1}">
      <dsp:nvSpPr>
        <dsp:cNvPr id="0" name=""/>
        <dsp:cNvSpPr/>
      </dsp:nvSpPr>
      <dsp:spPr>
        <a:xfrm>
          <a:off x="0" y="0"/>
          <a:ext cx="6661708" cy="8312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From Innovation </a:t>
          </a:r>
          <a:br>
            <a:rPr lang="en-US" sz="2100" b="1" kern="1200" dirty="0" smtClean="0"/>
          </a:br>
          <a:r>
            <a:rPr lang="en-US" sz="2100" b="1" kern="1200" dirty="0" smtClean="0"/>
            <a:t>to Media &amp; Information Literacies</a:t>
          </a:r>
          <a:endParaRPr lang="en-US" sz="2100" kern="1200" dirty="0"/>
        </a:p>
      </dsp:txBody>
      <dsp:txXfrm>
        <a:off x="24345" y="24345"/>
        <a:ext cx="5694526" cy="782525"/>
      </dsp:txXfrm>
    </dsp:sp>
    <dsp:sp modelId="{8D241EAA-CF8D-4DE9-B5B5-8F9755E83644}">
      <dsp:nvSpPr>
        <dsp:cNvPr id="0" name=""/>
        <dsp:cNvSpPr/>
      </dsp:nvSpPr>
      <dsp:spPr>
        <a:xfrm>
          <a:off x="557918" y="982345"/>
          <a:ext cx="6661708" cy="831215"/>
        </a:xfrm>
        <a:prstGeom prst="roundRect">
          <a:avLst>
            <a:gd name="adj" fmla="val 10000"/>
          </a:avLst>
        </a:prstGeom>
        <a:solidFill>
          <a:schemeClr val="accent3">
            <a:hueOff val="901328"/>
            <a:satOff val="-2999"/>
            <a:lumOff val="-150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From Media &amp; Information Literacies </a:t>
          </a:r>
          <a:br>
            <a:rPr lang="en-US" sz="2100" b="1" kern="1200" dirty="0" smtClean="0"/>
          </a:br>
          <a:r>
            <a:rPr lang="en-US" sz="2100" b="1" kern="1200" dirty="0" smtClean="0"/>
            <a:t>to Open Governance</a:t>
          </a:r>
          <a:endParaRPr lang="en-US" sz="2100" kern="1200" dirty="0"/>
        </a:p>
      </dsp:txBody>
      <dsp:txXfrm>
        <a:off x="582263" y="1006690"/>
        <a:ext cx="5514810" cy="782525"/>
      </dsp:txXfrm>
    </dsp:sp>
    <dsp:sp modelId="{2F924D0A-9229-40B0-8A70-6C27531D259E}">
      <dsp:nvSpPr>
        <dsp:cNvPr id="0" name=""/>
        <dsp:cNvSpPr/>
      </dsp:nvSpPr>
      <dsp:spPr>
        <a:xfrm>
          <a:off x="1107509" y="1964690"/>
          <a:ext cx="6661708" cy="831215"/>
        </a:xfrm>
        <a:prstGeom prst="roundRect">
          <a:avLst>
            <a:gd name="adj" fmla="val 10000"/>
          </a:avLst>
        </a:prstGeom>
        <a:solidFill>
          <a:schemeClr val="accent3">
            <a:hueOff val="1802655"/>
            <a:satOff val="-5998"/>
            <a:lumOff val="-300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Form Theory</a:t>
          </a:r>
          <a:endParaRPr lang="en-US" sz="2100" kern="1200" dirty="0"/>
        </a:p>
      </dsp:txBody>
      <dsp:txXfrm>
        <a:off x="1131854" y="1989035"/>
        <a:ext cx="5523138" cy="782525"/>
      </dsp:txXfrm>
    </dsp:sp>
    <dsp:sp modelId="{C12B1014-7A2F-424B-A947-B935C93B06BA}">
      <dsp:nvSpPr>
        <dsp:cNvPr id="0" name=""/>
        <dsp:cNvSpPr/>
      </dsp:nvSpPr>
      <dsp:spPr>
        <a:xfrm>
          <a:off x="1665427" y="2947035"/>
          <a:ext cx="6661708" cy="831215"/>
        </a:xfrm>
        <a:prstGeom prst="roundRect">
          <a:avLst>
            <a:gd name="adj" fmla="val 10000"/>
          </a:avLst>
        </a:prstGeom>
        <a:solidFill>
          <a:schemeClr val="accent3">
            <a:hueOff val="2703983"/>
            <a:satOff val="-8997"/>
            <a:lumOff val="-450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How forms impair happiness? </a:t>
          </a:r>
          <a:endParaRPr lang="en-US" sz="2100" kern="1200" dirty="0"/>
        </a:p>
      </dsp:txBody>
      <dsp:txXfrm>
        <a:off x="1689772" y="2971380"/>
        <a:ext cx="5514810" cy="782525"/>
      </dsp:txXfrm>
    </dsp:sp>
    <dsp:sp modelId="{41F9C59F-BBCE-43ED-8DD6-ED533D307DB2}">
      <dsp:nvSpPr>
        <dsp:cNvPr id="0" name=""/>
        <dsp:cNvSpPr/>
      </dsp:nvSpPr>
      <dsp:spPr>
        <a:xfrm>
          <a:off x="6121419" y="636635"/>
          <a:ext cx="540289" cy="54028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242984" y="636635"/>
        <a:ext cx="297159" cy="406567"/>
      </dsp:txXfrm>
    </dsp:sp>
    <dsp:sp modelId="{673E18C4-C02B-4637-9582-3AEEA200D669}">
      <dsp:nvSpPr>
        <dsp:cNvPr id="0" name=""/>
        <dsp:cNvSpPr/>
      </dsp:nvSpPr>
      <dsp:spPr>
        <a:xfrm>
          <a:off x="6679337" y="1618980"/>
          <a:ext cx="540289" cy="54028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614058"/>
            <a:satOff val="-4278"/>
            <a:lumOff val="-554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1614058"/>
              <a:satOff val="-4278"/>
              <a:lumOff val="-5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800902" y="1618980"/>
        <a:ext cx="297159" cy="406567"/>
      </dsp:txXfrm>
    </dsp:sp>
    <dsp:sp modelId="{71BB5B60-17D7-430A-8C61-57E88A40B123}">
      <dsp:nvSpPr>
        <dsp:cNvPr id="0" name=""/>
        <dsp:cNvSpPr/>
      </dsp:nvSpPr>
      <dsp:spPr>
        <a:xfrm>
          <a:off x="7228928" y="2601325"/>
          <a:ext cx="540289" cy="54028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3228116"/>
            <a:satOff val="-8556"/>
            <a:lumOff val="-1108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3228116"/>
              <a:satOff val="-8556"/>
              <a:lumOff val="-11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350493" y="2601325"/>
        <a:ext cx="297159" cy="406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9BAAE-7D96-4F71-A350-A9717C77EEB0}">
      <dsp:nvSpPr>
        <dsp:cNvPr id="0" name=""/>
        <dsp:cNvSpPr/>
      </dsp:nvSpPr>
      <dsp:spPr>
        <a:xfrm>
          <a:off x="2529077" y="0"/>
          <a:ext cx="2476500" cy="247650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Autonomy</a:t>
          </a:r>
          <a:endParaRPr lang="en-US" sz="1300" kern="1200" dirty="0"/>
        </a:p>
      </dsp:txBody>
      <dsp:txXfrm>
        <a:off x="3148202" y="1238250"/>
        <a:ext cx="1238250" cy="1238250"/>
      </dsp:txXfrm>
    </dsp:sp>
    <dsp:sp modelId="{7AC4BB22-F5A1-4906-9030-5FDC4ED3A87C}">
      <dsp:nvSpPr>
        <dsp:cNvPr id="0" name=""/>
        <dsp:cNvSpPr/>
      </dsp:nvSpPr>
      <dsp:spPr>
        <a:xfrm>
          <a:off x="1290827" y="2476500"/>
          <a:ext cx="2476500" cy="247650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Competence</a:t>
          </a:r>
          <a:endParaRPr lang="en-US" sz="1300" kern="1200" dirty="0"/>
        </a:p>
      </dsp:txBody>
      <dsp:txXfrm>
        <a:off x="1909952" y="3714750"/>
        <a:ext cx="1238250" cy="1238250"/>
      </dsp:txXfrm>
    </dsp:sp>
    <dsp:sp modelId="{B4107B8C-F1BB-43D2-B2AC-1DA3A3B1D921}">
      <dsp:nvSpPr>
        <dsp:cNvPr id="0" name=""/>
        <dsp:cNvSpPr/>
      </dsp:nvSpPr>
      <dsp:spPr>
        <a:xfrm rot="10800000">
          <a:off x="2529077" y="2476500"/>
          <a:ext cx="2476500" cy="247650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3148202" y="2476500"/>
        <a:ext cx="1238250" cy="1238250"/>
      </dsp:txXfrm>
    </dsp:sp>
    <dsp:sp modelId="{7BD56ECE-D8DB-4CF5-9AEE-BF4E62553035}">
      <dsp:nvSpPr>
        <dsp:cNvPr id="0" name=""/>
        <dsp:cNvSpPr/>
      </dsp:nvSpPr>
      <dsp:spPr>
        <a:xfrm>
          <a:off x="3767328" y="2476500"/>
          <a:ext cx="2476500" cy="2476500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relatedeness</a:t>
          </a:r>
          <a:endParaRPr lang="en-US" sz="1300" kern="1200" dirty="0"/>
        </a:p>
      </dsp:txBody>
      <dsp:txXfrm>
        <a:off x="4386453" y="3714750"/>
        <a:ext cx="1238250" cy="1238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8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9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7460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93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4878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87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78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6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0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6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6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0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7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5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3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45C2-A403-4C6B-BB09-3E8B3BF22E5E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000C56-87D5-4CDF-B77C-4D4ADF354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0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942416" y="1267691"/>
            <a:ext cx="6600451" cy="2262781"/>
          </a:xfrm>
        </p:spPr>
        <p:txBody>
          <a:bodyPr>
            <a:noAutofit/>
          </a:bodyPr>
          <a:lstStyle/>
          <a:p>
            <a:r>
              <a:rPr lang="en-US" sz="3200" dirty="0"/>
              <a:t>Media Literacy and Innovation: </a:t>
            </a:r>
            <a:br>
              <a:rPr lang="en-US" sz="3200" dirty="0"/>
            </a:br>
            <a:r>
              <a:rPr lang="en-US" sz="3200" dirty="0"/>
              <a:t>From Open Governance to </a:t>
            </a:r>
            <a:r>
              <a:rPr lang="en-US" sz="3200" dirty="0" smtClean="0"/>
              <a:t>Happiness</a:t>
            </a:r>
            <a:endParaRPr lang="en-US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942416" y="4060411"/>
            <a:ext cx="6600451" cy="112628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Dr. Galit Wellner</a:t>
            </a:r>
          </a:p>
          <a:p>
            <a:r>
              <a:rPr lang="en-US" dirty="0" smtClean="0"/>
              <a:t>The NB School of Design, Israel</a:t>
            </a:r>
          </a:p>
          <a:p>
            <a:endParaRPr lang="en-US" dirty="0"/>
          </a:p>
          <a:p>
            <a:r>
              <a:rPr lang="en-US" dirty="0" smtClean="0"/>
              <a:t>Khanty </a:t>
            </a:r>
            <a:r>
              <a:rPr lang="en-US" dirty="0" err="1" smtClean="0"/>
              <a:t>Mansysk</a:t>
            </a:r>
            <a:r>
              <a:rPr lang="en-US" dirty="0" smtClean="0"/>
              <a:t>,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06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</a:t>
            </a:r>
            <a:r>
              <a:rPr lang="en-US" b="1" dirty="0" smtClean="0"/>
              <a:t>Innovation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Merriam Webster</a:t>
            </a:r>
            <a:r>
              <a:rPr lang="en-US" dirty="0"/>
              <a:t> </a:t>
            </a:r>
            <a:r>
              <a:rPr lang="en-US" dirty="0" smtClean="0"/>
              <a:t>dictionary: </a:t>
            </a:r>
            <a:r>
              <a:rPr lang="en-US" dirty="0"/>
              <a:t>“a new idea, device, or method</a:t>
            </a:r>
            <a:r>
              <a:rPr lang="en-US" dirty="0" smtClean="0"/>
              <a:t>”.</a:t>
            </a:r>
          </a:p>
          <a:p>
            <a:r>
              <a:rPr lang="en-US" i="1" dirty="0"/>
              <a:t>The Business </a:t>
            </a:r>
            <a:r>
              <a:rPr lang="en-US" i="1" dirty="0" smtClean="0"/>
              <a:t>Dictionary</a:t>
            </a:r>
            <a:r>
              <a:rPr lang="en-US" dirty="0" smtClean="0"/>
              <a:t>: “</a:t>
            </a:r>
            <a:r>
              <a:rPr lang="en-US" dirty="0"/>
              <a:t>The process of translating an idea or invention into a good or service that creates value or for which customers will </a:t>
            </a:r>
            <a:r>
              <a:rPr lang="en-US" dirty="0" smtClean="0"/>
              <a:t>pay”.</a:t>
            </a:r>
          </a:p>
          <a:p>
            <a:r>
              <a:rPr lang="en-US" dirty="0" smtClean="0"/>
              <a:t>A suggested definition: </a:t>
            </a:r>
            <a:r>
              <a:rPr lang="en-US" dirty="0"/>
              <a:t>the translation of an idea into an object or a process, under the condition that the idea, the translated object or the translated process is </a:t>
            </a:r>
            <a:r>
              <a:rPr lang="en-US" dirty="0" smtClean="0"/>
              <a:t>new.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198637"/>
              </p:ext>
            </p:extLst>
          </p:nvPr>
        </p:nvGraphicFramePr>
        <p:xfrm>
          <a:off x="609600" y="2133600"/>
          <a:ext cx="8327136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418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Determination Theory (SDT)</a:t>
            </a:r>
            <a:endParaRPr lang="en-US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324669"/>
              </p:ext>
            </p:extLst>
          </p:nvPr>
        </p:nvGraphicFramePr>
        <p:xfrm>
          <a:off x="1524000" y="1905000"/>
          <a:ext cx="7534656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771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4846" y="702962"/>
            <a:ext cx="7319553" cy="1468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Media &amp; Information Literacies </a:t>
            </a:r>
            <a:r>
              <a:rPr lang="en-US" b="1" i="1" dirty="0" smtClean="0"/>
              <a:t>as</a:t>
            </a:r>
            <a:r>
              <a:rPr lang="en-US" b="1" dirty="0" smtClean="0"/>
              <a:t> Open Governance</a:t>
            </a:r>
            <a:endParaRPr lang="en-US" dirty="0"/>
          </a:p>
        </p:txBody>
      </p:sp>
      <p:sp>
        <p:nvSpPr>
          <p:cNvPr id="10" name="מציין מיקום טקסט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3648" y="2457145"/>
            <a:ext cx="4315968" cy="2416942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" y="2457145"/>
            <a:ext cx="4589130" cy="241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9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1267967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Dr. Galit Wellner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79565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1581</TotalTime>
  <Words>88</Words>
  <Application>Microsoft Office PowerPoint</Application>
  <PresentationFormat>‫הצגה על המסך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Gisha</vt:lpstr>
      <vt:lpstr>Wingdings 3</vt:lpstr>
      <vt:lpstr>עשן מתפתל</vt:lpstr>
      <vt:lpstr>Media Literacy and Innovation:  From Open Governance to Happiness</vt:lpstr>
      <vt:lpstr>What Is Innovation</vt:lpstr>
      <vt:lpstr>מצגת של PowerPoint</vt:lpstr>
      <vt:lpstr>Self Determination Theory (SDT)</vt:lpstr>
      <vt:lpstr>Media &amp; Information Literacies as Open Governance</vt:lpstr>
      <vt:lpstr>Thank You!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Literacy and Innovation:  From Open Governance to Happiness</dc:title>
  <dc:creator>galit wellner</dc:creator>
  <cp:lastModifiedBy>galit wellner</cp:lastModifiedBy>
  <cp:revision>10</cp:revision>
  <dcterms:created xsi:type="dcterms:W3CDTF">2016-06-03T10:16:07Z</dcterms:created>
  <dcterms:modified xsi:type="dcterms:W3CDTF">2016-06-04T12:37:50Z</dcterms:modified>
</cp:coreProperties>
</file>