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6" r:id="rId5"/>
    <p:sldId id="277" r:id="rId6"/>
    <p:sldId id="284" r:id="rId7"/>
    <p:sldId id="280" r:id="rId8"/>
    <p:sldId id="283" r:id="rId9"/>
    <p:sldId id="285" r:id="rId10"/>
    <p:sldId id="279" r:id="rId11"/>
    <p:sldId id="296" r:id="rId12"/>
    <p:sldId id="297" r:id="rId13"/>
    <p:sldId id="298" r:id="rId14"/>
    <p:sldId id="299" r:id="rId15"/>
    <p:sldId id="274"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6" autoAdjust="0"/>
    <p:restoredTop sz="93750" autoAdjust="0"/>
  </p:normalViewPr>
  <p:slideViewPr>
    <p:cSldViewPr>
      <p:cViewPr>
        <p:scale>
          <a:sx n="110" d="100"/>
          <a:sy n="110" d="100"/>
        </p:scale>
        <p:origin x="304" y="-808"/>
      </p:cViewPr>
      <p:guideLst>
        <p:guide pos="3839"/>
        <p:guide orient="horz" pos="2160"/>
      </p:guideLst>
    </p:cSldViewPr>
  </p:slideViewPr>
  <p:notesTextViewPr>
    <p:cViewPr>
      <p:scale>
        <a:sx n="1" d="1"/>
        <a:sy n="1" d="1"/>
      </p:scale>
      <p:origin x="0" y="0"/>
    </p:cViewPr>
  </p:notesTextViewPr>
  <p:notesViewPr>
    <p:cSldViewPr showGuides="1">
      <p:cViewPr varScale="1">
        <p:scale>
          <a:sx n="75" d="100"/>
          <a:sy n="75" d="100"/>
        </p:scale>
        <p:origin x="-367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7FA49-00F4-AD4F-BB22-90510D9708BE}" type="doc">
      <dgm:prSet loTypeId="urn:microsoft.com/office/officeart/2005/8/layout/hierarchy3" loCatId="relationship" qsTypeId="urn:microsoft.com/office/officeart/2005/8/quickstyle/simple4" qsCatId="simple" csTypeId="urn:microsoft.com/office/officeart/2005/8/colors/accent1_2" csCatId="accent1" phldr="1"/>
      <dgm:spPr/>
      <dgm:t>
        <a:bodyPr/>
        <a:lstStyle/>
        <a:p>
          <a:endParaRPr lang="en-US"/>
        </a:p>
      </dgm:t>
    </dgm:pt>
    <dgm:pt modelId="{E5F92EF2-251B-DC42-A69B-D7E13A8008C6}">
      <dgm:prSet phldrT="[Text]"/>
      <dgm:spPr/>
      <dgm:t>
        <a:bodyPr/>
        <a:lstStyle/>
        <a:p>
          <a:r>
            <a:rPr lang="en-US" dirty="0" smtClean="0"/>
            <a:t>First and second generation</a:t>
          </a:r>
          <a:r>
            <a:rPr lang="en-US" baseline="0" dirty="0" smtClean="0"/>
            <a:t> smart cities</a:t>
          </a:r>
          <a:endParaRPr lang="en-US" dirty="0"/>
        </a:p>
      </dgm:t>
    </dgm:pt>
    <dgm:pt modelId="{B562A10D-1CBF-AF47-84FD-052E0D2D850F}" type="parTrans" cxnId="{B1E8E398-E678-294B-934A-6D418CFDA405}">
      <dgm:prSet/>
      <dgm:spPr/>
      <dgm:t>
        <a:bodyPr/>
        <a:lstStyle/>
        <a:p>
          <a:endParaRPr lang="en-US"/>
        </a:p>
      </dgm:t>
    </dgm:pt>
    <dgm:pt modelId="{301D73BE-EA30-AC43-AB97-9F7789ACD85C}" type="sibTrans" cxnId="{B1E8E398-E678-294B-934A-6D418CFDA405}">
      <dgm:prSet/>
      <dgm:spPr/>
      <dgm:t>
        <a:bodyPr/>
        <a:lstStyle/>
        <a:p>
          <a:endParaRPr lang="en-US"/>
        </a:p>
      </dgm:t>
    </dgm:pt>
    <dgm:pt modelId="{7ED01E92-9EAD-7E48-9C60-5EC302B423A4}">
      <dgm:prSet phldrT="[Text]"/>
      <dgm:spPr/>
      <dgm:t>
        <a:bodyPr/>
        <a:lstStyle/>
        <a:p>
          <a:r>
            <a:rPr lang="en-US" dirty="0" smtClean="0"/>
            <a:t>Smart things</a:t>
          </a:r>
          <a:endParaRPr lang="en-US" dirty="0"/>
        </a:p>
      </dgm:t>
    </dgm:pt>
    <dgm:pt modelId="{3E75CEF3-8F49-4446-B7CD-C3D1598A406C}" type="parTrans" cxnId="{5AD2613F-4D6E-0345-B995-1267D4779E07}">
      <dgm:prSet/>
      <dgm:spPr/>
      <dgm:t>
        <a:bodyPr/>
        <a:lstStyle/>
        <a:p>
          <a:endParaRPr lang="en-US"/>
        </a:p>
      </dgm:t>
    </dgm:pt>
    <dgm:pt modelId="{D62BF334-DEFD-F745-A106-0D7CBA68BA91}" type="sibTrans" cxnId="{5AD2613F-4D6E-0345-B995-1267D4779E07}">
      <dgm:prSet/>
      <dgm:spPr/>
      <dgm:t>
        <a:bodyPr/>
        <a:lstStyle/>
        <a:p>
          <a:endParaRPr lang="en-US"/>
        </a:p>
      </dgm:t>
    </dgm:pt>
    <dgm:pt modelId="{BB6FC897-55D2-1246-9630-B5AB1A4FED5F}">
      <dgm:prSet phldrT="[Text]"/>
      <dgm:spPr/>
      <dgm:t>
        <a:bodyPr/>
        <a:lstStyle/>
        <a:p>
          <a:r>
            <a:rPr lang="hu-HU" dirty="0" err="1" smtClean="0">
              <a:solidFill>
                <a:schemeClr val="bg1"/>
              </a:solidFill>
              <a:effectLst/>
              <a:latin typeface="Calibri" charset="0"/>
              <a:ea typeface="Calibri" charset="0"/>
              <a:cs typeface="Times New Roman" charset="0"/>
            </a:rPr>
            <a:t>Technological</a:t>
          </a:r>
          <a:r>
            <a:rPr lang="hu-HU" dirty="0" smtClean="0">
              <a:solidFill>
                <a:schemeClr val="bg1"/>
              </a:solidFill>
              <a:effectLst/>
              <a:latin typeface="Calibri" charset="0"/>
              <a:ea typeface="Calibri" charset="0"/>
              <a:cs typeface="Times New Roman" charset="0"/>
            </a:rPr>
            <a:t> </a:t>
          </a:r>
          <a:r>
            <a:rPr lang="hu-HU" dirty="0" err="1" smtClean="0">
              <a:solidFill>
                <a:schemeClr val="bg1"/>
              </a:solidFill>
              <a:effectLst/>
              <a:latin typeface="Calibri" charset="0"/>
              <a:ea typeface="Calibri" charset="0"/>
              <a:cs typeface="Times New Roman" charset="0"/>
            </a:rPr>
            <a:t>defence-systems</a:t>
          </a:r>
          <a:endParaRPr lang="en-US" dirty="0"/>
        </a:p>
      </dgm:t>
    </dgm:pt>
    <dgm:pt modelId="{1961B457-A33A-6A4C-ADC4-6DFF77CD9875}" type="parTrans" cxnId="{650F1771-EB74-604F-85F1-A5F3ACE80BD9}">
      <dgm:prSet/>
      <dgm:spPr/>
      <dgm:t>
        <a:bodyPr/>
        <a:lstStyle/>
        <a:p>
          <a:endParaRPr lang="en-US"/>
        </a:p>
      </dgm:t>
    </dgm:pt>
    <dgm:pt modelId="{E3C6B355-DA51-7C42-A02C-37F96EA5A2D8}" type="sibTrans" cxnId="{650F1771-EB74-604F-85F1-A5F3ACE80BD9}">
      <dgm:prSet/>
      <dgm:spPr/>
      <dgm:t>
        <a:bodyPr/>
        <a:lstStyle/>
        <a:p>
          <a:endParaRPr lang="en-US"/>
        </a:p>
      </dgm:t>
    </dgm:pt>
    <dgm:pt modelId="{E6958671-4828-B24E-9D73-1064ABEECC43}">
      <dgm:prSet phldrT="[Text]"/>
      <dgm:spPr/>
      <dgm:t>
        <a:bodyPr/>
        <a:lstStyle/>
        <a:p>
          <a:r>
            <a:rPr lang="en-US" dirty="0" smtClean="0"/>
            <a:t>Third generation smart cities</a:t>
          </a:r>
          <a:endParaRPr lang="en-US" dirty="0"/>
        </a:p>
      </dgm:t>
    </dgm:pt>
    <dgm:pt modelId="{B6EE953E-942F-E146-B0D3-E15BC088A1AD}" type="parTrans" cxnId="{326AE654-E8FF-DB48-84EE-F7E5C0EC422A}">
      <dgm:prSet/>
      <dgm:spPr/>
      <dgm:t>
        <a:bodyPr/>
        <a:lstStyle/>
        <a:p>
          <a:endParaRPr lang="en-US"/>
        </a:p>
      </dgm:t>
    </dgm:pt>
    <dgm:pt modelId="{188A5EA8-B079-0647-AC43-DE67E2A936CB}" type="sibTrans" cxnId="{326AE654-E8FF-DB48-84EE-F7E5C0EC422A}">
      <dgm:prSet/>
      <dgm:spPr/>
      <dgm:t>
        <a:bodyPr/>
        <a:lstStyle/>
        <a:p>
          <a:endParaRPr lang="en-US"/>
        </a:p>
      </dgm:t>
    </dgm:pt>
    <dgm:pt modelId="{16E8F2EF-14AC-CB43-B56E-1D8EE82EE5F6}">
      <dgm:prSet phldrT="[Text]"/>
      <dgm:spPr/>
      <dgm:t>
        <a:bodyPr/>
        <a:lstStyle/>
        <a:p>
          <a:r>
            <a:rPr lang="en-US" dirty="0" smtClean="0"/>
            <a:t>Smart people</a:t>
          </a:r>
          <a:endParaRPr lang="en-US" dirty="0"/>
        </a:p>
      </dgm:t>
    </dgm:pt>
    <dgm:pt modelId="{1A580233-DEAB-7147-AF0A-FDB10162F9E3}" type="parTrans" cxnId="{093119C5-6F16-8445-B7BE-A503CECF857A}">
      <dgm:prSet/>
      <dgm:spPr/>
      <dgm:t>
        <a:bodyPr/>
        <a:lstStyle/>
        <a:p>
          <a:endParaRPr lang="en-US"/>
        </a:p>
      </dgm:t>
    </dgm:pt>
    <dgm:pt modelId="{51B7406E-40C2-8542-ABD9-0336EBF4042F}" type="sibTrans" cxnId="{093119C5-6F16-8445-B7BE-A503CECF857A}">
      <dgm:prSet/>
      <dgm:spPr/>
      <dgm:t>
        <a:bodyPr/>
        <a:lstStyle/>
        <a:p>
          <a:endParaRPr lang="en-US"/>
        </a:p>
      </dgm:t>
    </dgm:pt>
    <dgm:pt modelId="{A11BACBA-5231-934A-92FE-D05C444D2B89}">
      <dgm:prSet phldrT="[Text]"/>
      <dgm:spPr/>
      <dgm:t>
        <a:bodyPr/>
        <a:lstStyle/>
        <a:p>
          <a:r>
            <a:rPr lang="hu-HU" dirty="0" err="1" smtClean="0">
              <a:solidFill>
                <a:schemeClr val="bg1"/>
              </a:solidFill>
              <a:effectLst/>
              <a:latin typeface="Calibri" charset="0"/>
              <a:ea typeface="Calibri" charset="0"/>
              <a:cs typeface="Times New Roman" charset="0"/>
            </a:rPr>
            <a:t>Social</a:t>
          </a:r>
          <a:r>
            <a:rPr lang="hu-HU" dirty="0" smtClean="0">
              <a:solidFill>
                <a:schemeClr val="bg1"/>
              </a:solidFill>
              <a:effectLst/>
              <a:latin typeface="Calibri" charset="0"/>
              <a:ea typeface="Calibri" charset="0"/>
              <a:cs typeface="Times New Roman" charset="0"/>
            </a:rPr>
            <a:t> </a:t>
          </a:r>
          <a:r>
            <a:rPr lang="hu-HU" dirty="0" err="1" smtClean="0">
              <a:solidFill>
                <a:schemeClr val="bg1"/>
              </a:solidFill>
              <a:effectLst/>
              <a:latin typeface="Calibri" charset="0"/>
              <a:ea typeface="Calibri" charset="0"/>
              <a:cs typeface="Times New Roman" charset="0"/>
            </a:rPr>
            <a:t>network</a:t>
          </a:r>
          <a:endParaRPr lang="en-US" dirty="0"/>
        </a:p>
      </dgm:t>
    </dgm:pt>
    <dgm:pt modelId="{D0387A4C-04D7-0B4E-810D-81E052A67D1F}" type="parTrans" cxnId="{36BFF7B1-3C0F-764E-BA3D-228E6FDCBA1D}">
      <dgm:prSet/>
      <dgm:spPr/>
      <dgm:t>
        <a:bodyPr/>
        <a:lstStyle/>
        <a:p>
          <a:endParaRPr lang="en-US"/>
        </a:p>
      </dgm:t>
    </dgm:pt>
    <dgm:pt modelId="{CEC3B667-AC79-584C-8A7A-44D33409EA65}" type="sibTrans" cxnId="{36BFF7B1-3C0F-764E-BA3D-228E6FDCBA1D}">
      <dgm:prSet/>
      <dgm:spPr/>
      <dgm:t>
        <a:bodyPr/>
        <a:lstStyle/>
        <a:p>
          <a:endParaRPr lang="en-US"/>
        </a:p>
      </dgm:t>
    </dgm:pt>
    <dgm:pt modelId="{FB902F00-5648-3F43-BDAD-4A1B2010C006}">
      <dgm:prSet phldrT="[Text]"/>
      <dgm:spPr/>
      <dgm:t>
        <a:bodyPr/>
        <a:lstStyle/>
        <a:p>
          <a:r>
            <a:rPr lang="hu-HU" dirty="0" err="1" smtClean="0">
              <a:solidFill>
                <a:schemeClr val="bg1"/>
              </a:solidFill>
              <a:effectLst/>
              <a:latin typeface="Calibri" charset="0"/>
              <a:ea typeface="Calibri" charset="0"/>
              <a:cs typeface="Times New Roman" charset="0"/>
            </a:rPr>
            <a:t>Smart</a:t>
          </a:r>
          <a:r>
            <a:rPr lang="hu-HU" dirty="0" smtClean="0">
              <a:solidFill>
                <a:schemeClr val="bg1"/>
              </a:solidFill>
              <a:effectLst/>
              <a:latin typeface="Calibri" charset="0"/>
              <a:ea typeface="Calibri" charset="0"/>
              <a:cs typeface="Times New Roman" charset="0"/>
            </a:rPr>
            <a:t> </a:t>
          </a:r>
          <a:r>
            <a:rPr lang="hu-HU" dirty="0" err="1" smtClean="0">
              <a:solidFill>
                <a:schemeClr val="bg1"/>
              </a:solidFill>
              <a:effectLst/>
              <a:latin typeface="Calibri" charset="0"/>
              <a:ea typeface="Calibri" charset="0"/>
              <a:cs typeface="Times New Roman" charset="0"/>
            </a:rPr>
            <a:t>support</a:t>
          </a:r>
          <a:r>
            <a:rPr lang="hu-HU" dirty="0" smtClean="0">
              <a:solidFill>
                <a:schemeClr val="bg1"/>
              </a:solidFill>
              <a:effectLst/>
              <a:latin typeface="Calibri" charset="0"/>
              <a:ea typeface="Calibri" charset="0"/>
              <a:cs typeface="Times New Roman" charset="0"/>
            </a:rPr>
            <a:t> of local </a:t>
          </a:r>
          <a:r>
            <a:rPr lang="hu-HU" dirty="0" err="1" smtClean="0">
              <a:solidFill>
                <a:schemeClr val="bg1"/>
              </a:solidFill>
              <a:effectLst/>
              <a:latin typeface="Calibri" charset="0"/>
              <a:ea typeface="Calibri" charset="0"/>
              <a:cs typeface="Times New Roman" charset="0"/>
            </a:rPr>
            <a:t>services</a:t>
          </a:r>
          <a:endParaRPr lang="en-US" dirty="0"/>
        </a:p>
      </dgm:t>
    </dgm:pt>
    <dgm:pt modelId="{FEC6DA8B-3E22-7849-8746-2A26E4D143FA}" type="parTrans" cxnId="{E0C7F609-A634-824A-BD73-7FE93592058B}">
      <dgm:prSet/>
      <dgm:spPr/>
      <dgm:t>
        <a:bodyPr/>
        <a:lstStyle/>
        <a:p>
          <a:endParaRPr lang="en-US"/>
        </a:p>
      </dgm:t>
    </dgm:pt>
    <dgm:pt modelId="{04909FCA-A84E-C24A-8649-0268E13030F6}" type="sibTrans" cxnId="{E0C7F609-A634-824A-BD73-7FE93592058B}">
      <dgm:prSet/>
      <dgm:spPr/>
      <dgm:t>
        <a:bodyPr/>
        <a:lstStyle/>
        <a:p>
          <a:endParaRPr lang="en-US"/>
        </a:p>
      </dgm:t>
    </dgm:pt>
    <dgm:pt modelId="{5D5A8A63-8F9F-D246-BC76-2CDFF130E0B2}">
      <dgm:prSet/>
      <dgm:spPr/>
      <dgm:t>
        <a:bodyPr/>
        <a:lstStyle/>
        <a:p>
          <a:r>
            <a:rPr lang="hu-HU" dirty="0" err="1" smtClean="0">
              <a:solidFill>
                <a:schemeClr val="bg1"/>
              </a:solidFill>
              <a:effectLst/>
              <a:latin typeface="Calibri" charset="0"/>
              <a:ea typeface="Calibri" charset="0"/>
              <a:cs typeface="Times New Roman" charset="0"/>
            </a:rPr>
            <a:t>Coomunity</a:t>
          </a:r>
          <a:r>
            <a:rPr lang="hu-HU" dirty="0" smtClean="0">
              <a:solidFill>
                <a:schemeClr val="bg1"/>
              </a:solidFill>
              <a:effectLst/>
              <a:latin typeface="Calibri" charset="0"/>
              <a:ea typeface="Calibri" charset="0"/>
              <a:cs typeface="Times New Roman" charset="0"/>
            </a:rPr>
            <a:t> consumer </a:t>
          </a:r>
          <a:r>
            <a:rPr lang="hu-HU" dirty="0" err="1" smtClean="0">
              <a:solidFill>
                <a:schemeClr val="bg1"/>
              </a:solidFill>
              <a:effectLst/>
              <a:latin typeface="Calibri" charset="0"/>
              <a:ea typeface="Calibri" charset="0"/>
              <a:cs typeface="Times New Roman" charset="0"/>
            </a:rPr>
            <a:t>protection</a:t>
          </a:r>
          <a:endParaRPr lang="en-US" dirty="0"/>
        </a:p>
      </dgm:t>
    </dgm:pt>
    <dgm:pt modelId="{D05D0D85-54C7-3244-B4F5-8D4FBACB68C6}" type="parTrans" cxnId="{B688FF1E-F8CE-C745-89BF-79D7A1F14A5E}">
      <dgm:prSet/>
      <dgm:spPr/>
      <dgm:t>
        <a:bodyPr/>
        <a:lstStyle/>
        <a:p>
          <a:endParaRPr lang="en-US"/>
        </a:p>
      </dgm:t>
    </dgm:pt>
    <dgm:pt modelId="{4AE893DA-B12D-C442-A10A-F64244FB320D}" type="sibTrans" cxnId="{B688FF1E-F8CE-C745-89BF-79D7A1F14A5E}">
      <dgm:prSet/>
      <dgm:spPr/>
      <dgm:t>
        <a:bodyPr/>
        <a:lstStyle/>
        <a:p>
          <a:endParaRPr lang="en-US"/>
        </a:p>
      </dgm:t>
    </dgm:pt>
    <dgm:pt modelId="{1BC897B1-7986-264E-BC39-ACA07CCF70A5}">
      <dgm:prSet phldrT="[Text]"/>
      <dgm:spPr/>
      <dgm:t>
        <a:bodyPr/>
        <a:lstStyle/>
        <a:p>
          <a:r>
            <a:rPr lang="hu-HU" dirty="0" err="1" smtClean="0">
              <a:solidFill>
                <a:schemeClr val="bg1"/>
              </a:solidFill>
              <a:effectLst/>
              <a:latin typeface="Calibri" charset="0"/>
              <a:ea typeface="Calibri" charset="0"/>
              <a:cs typeface="Times New Roman" charset="0"/>
            </a:rPr>
            <a:t>Smart</a:t>
          </a:r>
          <a:r>
            <a:rPr lang="hu-HU" baseline="0" dirty="0" smtClean="0">
              <a:solidFill>
                <a:schemeClr val="bg1"/>
              </a:solidFill>
              <a:effectLst/>
              <a:latin typeface="Calibri" charset="0"/>
              <a:ea typeface="Calibri" charset="0"/>
              <a:cs typeface="Times New Roman" charset="0"/>
            </a:rPr>
            <a:t> e-</a:t>
          </a:r>
          <a:r>
            <a:rPr lang="hu-HU" baseline="0" dirty="0" err="1" smtClean="0">
              <a:solidFill>
                <a:schemeClr val="bg1"/>
              </a:solidFill>
              <a:effectLst/>
              <a:latin typeface="Calibri" charset="0"/>
              <a:ea typeface="Calibri" charset="0"/>
              <a:cs typeface="Times New Roman" charset="0"/>
            </a:rPr>
            <a:t>health</a:t>
          </a:r>
          <a:endParaRPr lang="en-US" dirty="0"/>
        </a:p>
      </dgm:t>
    </dgm:pt>
    <dgm:pt modelId="{034F56E9-92E2-BC4D-9AC1-C552833F728B}" type="parTrans" cxnId="{2C738E18-658F-4D48-8466-FB0B5F789F24}">
      <dgm:prSet/>
      <dgm:spPr/>
      <dgm:t>
        <a:bodyPr/>
        <a:lstStyle/>
        <a:p>
          <a:endParaRPr lang="en-US"/>
        </a:p>
      </dgm:t>
    </dgm:pt>
    <dgm:pt modelId="{1CE1EF79-ECD4-C047-AA2A-542E88EB4D45}" type="sibTrans" cxnId="{2C738E18-658F-4D48-8466-FB0B5F789F24}">
      <dgm:prSet/>
      <dgm:spPr/>
      <dgm:t>
        <a:bodyPr/>
        <a:lstStyle/>
        <a:p>
          <a:endParaRPr lang="en-US"/>
        </a:p>
      </dgm:t>
    </dgm:pt>
    <dgm:pt modelId="{8E8091D7-F333-054F-8C2B-8AB15AE6F50A}">
      <dgm:prSet/>
      <dgm:spPr/>
      <dgm:t>
        <a:bodyPr/>
        <a:lstStyle/>
        <a:p>
          <a:r>
            <a:rPr lang="en-US" dirty="0" smtClean="0"/>
            <a:t>Community assistance</a:t>
          </a:r>
          <a:endParaRPr lang="en-US" dirty="0"/>
        </a:p>
      </dgm:t>
    </dgm:pt>
    <dgm:pt modelId="{F0820FA4-23EF-9B40-A56E-5A847DF6B449}" type="parTrans" cxnId="{F6C117C7-94B5-6540-81D8-522BA083FE5D}">
      <dgm:prSet/>
      <dgm:spPr/>
      <dgm:t>
        <a:bodyPr/>
        <a:lstStyle/>
        <a:p>
          <a:endParaRPr lang="en-US"/>
        </a:p>
      </dgm:t>
    </dgm:pt>
    <dgm:pt modelId="{46C12231-1B23-3C40-BB44-FF044E7E211A}" type="sibTrans" cxnId="{F6C117C7-94B5-6540-81D8-522BA083FE5D}">
      <dgm:prSet/>
      <dgm:spPr/>
      <dgm:t>
        <a:bodyPr/>
        <a:lstStyle/>
        <a:p>
          <a:endParaRPr lang="en-US"/>
        </a:p>
      </dgm:t>
    </dgm:pt>
    <dgm:pt modelId="{630DFA12-DE3A-0D4C-97C2-6131379782CC}">
      <dgm:prSet phldrT="[Text]"/>
      <dgm:spPr/>
      <dgm:t>
        <a:bodyPr/>
        <a:lstStyle/>
        <a:p>
          <a:r>
            <a:rPr lang="hu-HU" dirty="0" err="1" smtClean="0">
              <a:solidFill>
                <a:schemeClr val="bg1"/>
              </a:solidFill>
              <a:effectLst/>
              <a:latin typeface="Calibri" charset="0"/>
              <a:ea typeface="Calibri" charset="0"/>
              <a:cs typeface="Times New Roman" charset="0"/>
            </a:rPr>
            <a:t>Use</a:t>
          </a:r>
          <a:r>
            <a:rPr lang="hu-HU" dirty="0" smtClean="0">
              <a:solidFill>
                <a:schemeClr val="bg1"/>
              </a:solidFill>
              <a:effectLst/>
              <a:latin typeface="Calibri" charset="0"/>
              <a:ea typeface="Calibri" charset="0"/>
              <a:cs typeface="Times New Roman" charset="0"/>
            </a:rPr>
            <a:t> </a:t>
          </a:r>
          <a:r>
            <a:rPr lang="hu-HU" dirty="0" err="1" smtClean="0">
              <a:solidFill>
                <a:schemeClr val="bg1"/>
              </a:solidFill>
              <a:effectLst/>
              <a:latin typeface="Calibri" charset="0"/>
              <a:ea typeface="Calibri" charset="0"/>
              <a:cs typeface="Times New Roman" charset="0"/>
            </a:rPr>
            <a:t>the</a:t>
          </a:r>
          <a:r>
            <a:rPr lang="hu-HU" dirty="0" smtClean="0">
              <a:solidFill>
                <a:schemeClr val="bg1"/>
              </a:solidFill>
              <a:effectLst/>
              <a:latin typeface="Calibri" charset="0"/>
              <a:ea typeface="Calibri" charset="0"/>
              <a:cs typeface="Times New Roman" charset="0"/>
            </a:rPr>
            <a:t> </a:t>
          </a:r>
          <a:r>
            <a:rPr lang="hu-HU" dirty="0" err="1" smtClean="0">
              <a:solidFill>
                <a:schemeClr val="bg1"/>
              </a:solidFill>
              <a:effectLst/>
              <a:latin typeface="Calibri" charset="0"/>
              <a:ea typeface="Calibri" charset="0"/>
              <a:cs typeface="Times New Roman" charset="0"/>
            </a:rPr>
            <a:t>services</a:t>
          </a:r>
          <a:r>
            <a:rPr lang="hu-HU" dirty="0" smtClean="0">
              <a:solidFill>
                <a:schemeClr val="bg1"/>
              </a:solidFill>
              <a:effectLst/>
              <a:latin typeface="Calibri" charset="0"/>
              <a:ea typeface="Calibri" charset="0"/>
              <a:cs typeface="Times New Roman" charset="0"/>
            </a:rPr>
            <a:t> of </a:t>
          </a:r>
          <a:r>
            <a:rPr lang="hu-HU" dirty="0" err="1" smtClean="0">
              <a:solidFill>
                <a:schemeClr val="bg1"/>
              </a:solidFill>
              <a:effectLst/>
              <a:latin typeface="Calibri" charset="0"/>
              <a:ea typeface="Calibri" charset="0"/>
              <a:cs typeface="Times New Roman" charset="0"/>
            </a:rPr>
            <a:t>the</a:t>
          </a:r>
          <a:r>
            <a:rPr lang="hu-HU" baseline="0" dirty="0" smtClean="0">
              <a:solidFill>
                <a:schemeClr val="bg1"/>
              </a:solidFill>
              <a:effectLst/>
              <a:latin typeface="Calibri" charset="0"/>
              <a:ea typeface="Calibri" charset="0"/>
              <a:cs typeface="Times New Roman" charset="0"/>
            </a:rPr>
            <a:t> city</a:t>
          </a:r>
          <a:endParaRPr lang="en-US" dirty="0"/>
        </a:p>
      </dgm:t>
    </dgm:pt>
    <dgm:pt modelId="{3D5DA597-AE4A-9E4C-90E0-B87214D949A0}" type="parTrans" cxnId="{CB1D0A0A-3387-3F4A-AC2F-972A244F467B}">
      <dgm:prSet/>
      <dgm:spPr/>
      <dgm:t>
        <a:bodyPr/>
        <a:lstStyle/>
        <a:p>
          <a:endParaRPr lang="en-US"/>
        </a:p>
      </dgm:t>
    </dgm:pt>
    <dgm:pt modelId="{D3863ACE-E0E4-4F4A-A267-D37351DDC2B2}" type="sibTrans" cxnId="{CB1D0A0A-3387-3F4A-AC2F-972A244F467B}">
      <dgm:prSet/>
      <dgm:spPr/>
      <dgm:t>
        <a:bodyPr/>
        <a:lstStyle/>
        <a:p>
          <a:endParaRPr lang="en-US"/>
        </a:p>
      </dgm:t>
    </dgm:pt>
    <dgm:pt modelId="{FFB19632-0ADF-D540-AA93-7BD3DD03A553}">
      <dgm:prSet/>
      <dgm:spPr/>
      <dgm:t>
        <a:bodyPr/>
        <a:lstStyle/>
        <a:p>
          <a:r>
            <a:rPr lang="hu-HU" dirty="0" err="1" smtClean="0">
              <a:solidFill>
                <a:schemeClr val="bg1"/>
              </a:solidFill>
              <a:effectLst/>
              <a:latin typeface="Calibri" charset="0"/>
              <a:ea typeface="Calibri" charset="0"/>
              <a:cs typeface="Times New Roman" charset="0"/>
            </a:rPr>
            <a:t>Community</a:t>
          </a:r>
          <a:r>
            <a:rPr lang="hu-HU" dirty="0" smtClean="0">
              <a:solidFill>
                <a:schemeClr val="bg1"/>
              </a:solidFill>
              <a:effectLst/>
              <a:latin typeface="Calibri" charset="0"/>
              <a:ea typeface="Calibri" charset="0"/>
              <a:cs typeface="Times New Roman" charset="0"/>
            </a:rPr>
            <a:t> </a:t>
          </a:r>
          <a:r>
            <a:rPr lang="hu-HU" dirty="0" err="1" smtClean="0">
              <a:solidFill>
                <a:schemeClr val="bg1"/>
              </a:solidFill>
              <a:effectLst/>
              <a:latin typeface="Calibri" charset="0"/>
              <a:ea typeface="Calibri" charset="0"/>
              <a:cs typeface="Times New Roman" charset="0"/>
            </a:rPr>
            <a:t>time</a:t>
          </a:r>
          <a:r>
            <a:rPr lang="hu-HU" dirty="0" smtClean="0">
              <a:solidFill>
                <a:schemeClr val="bg1"/>
              </a:solidFill>
              <a:effectLst/>
              <a:latin typeface="Calibri" charset="0"/>
              <a:ea typeface="Calibri" charset="0"/>
              <a:cs typeface="Times New Roman" charset="0"/>
            </a:rPr>
            <a:t>-bank </a:t>
          </a:r>
          <a:endParaRPr lang="en-US" dirty="0"/>
        </a:p>
      </dgm:t>
    </dgm:pt>
    <dgm:pt modelId="{DDC940EC-39A8-8F4E-A884-058BBB002D52}" type="parTrans" cxnId="{E89119B2-E72B-234B-BD9A-1C3FAC7E8439}">
      <dgm:prSet/>
      <dgm:spPr/>
      <dgm:t>
        <a:bodyPr/>
        <a:lstStyle/>
        <a:p>
          <a:endParaRPr lang="en-US"/>
        </a:p>
      </dgm:t>
    </dgm:pt>
    <dgm:pt modelId="{B9F66463-A093-2343-ADD4-A6B7225F4CC9}" type="sibTrans" cxnId="{E89119B2-E72B-234B-BD9A-1C3FAC7E8439}">
      <dgm:prSet/>
      <dgm:spPr/>
      <dgm:t>
        <a:bodyPr/>
        <a:lstStyle/>
        <a:p>
          <a:endParaRPr lang="en-US"/>
        </a:p>
      </dgm:t>
    </dgm:pt>
    <dgm:pt modelId="{17557923-C0A5-2F45-A171-55E413EEEF5C}" type="pres">
      <dgm:prSet presAssocID="{9BB7FA49-00F4-AD4F-BB22-90510D9708BE}" presName="diagram" presStyleCnt="0">
        <dgm:presLayoutVars>
          <dgm:chPref val="1"/>
          <dgm:dir/>
          <dgm:animOne val="branch"/>
          <dgm:animLvl val="lvl"/>
          <dgm:resizeHandles/>
        </dgm:presLayoutVars>
      </dgm:prSet>
      <dgm:spPr/>
      <dgm:t>
        <a:bodyPr/>
        <a:lstStyle/>
        <a:p>
          <a:endParaRPr lang="en-US"/>
        </a:p>
      </dgm:t>
    </dgm:pt>
    <dgm:pt modelId="{61A09E3F-9123-3E43-99EA-9FF50B168CBA}" type="pres">
      <dgm:prSet presAssocID="{E5F92EF2-251B-DC42-A69B-D7E13A8008C6}" presName="root" presStyleCnt="0"/>
      <dgm:spPr/>
    </dgm:pt>
    <dgm:pt modelId="{8A86463F-E142-E74B-BBF9-391685A9BB20}" type="pres">
      <dgm:prSet presAssocID="{E5F92EF2-251B-DC42-A69B-D7E13A8008C6}" presName="rootComposite" presStyleCnt="0"/>
      <dgm:spPr/>
    </dgm:pt>
    <dgm:pt modelId="{3A96DD9F-10DE-DE41-8AC2-19E7ADE71162}" type="pres">
      <dgm:prSet presAssocID="{E5F92EF2-251B-DC42-A69B-D7E13A8008C6}" presName="rootText" presStyleLbl="node1" presStyleIdx="0" presStyleCnt="2" custScaleX="183598"/>
      <dgm:spPr/>
      <dgm:t>
        <a:bodyPr/>
        <a:lstStyle/>
        <a:p>
          <a:endParaRPr lang="en-US"/>
        </a:p>
      </dgm:t>
    </dgm:pt>
    <dgm:pt modelId="{0C1C2E03-DF88-B043-A695-5D27152ABB3F}" type="pres">
      <dgm:prSet presAssocID="{E5F92EF2-251B-DC42-A69B-D7E13A8008C6}" presName="rootConnector" presStyleLbl="node1" presStyleIdx="0" presStyleCnt="2"/>
      <dgm:spPr/>
      <dgm:t>
        <a:bodyPr/>
        <a:lstStyle/>
        <a:p>
          <a:endParaRPr lang="en-US"/>
        </a:p>
      </dgm:t>
    </dgm:pt>
    <dgm:pt modelId="{42FA6351-A05A-7A49-BB35-06E8F1C7AA0A}" type="pres">
      <dgm:prSet presAssocID="{E5F92EF2-251B-DC42-A69B-D7E13A8008C6}" presName="childShape" presStyleCnt="0"/>
      <dgm:spPr/>
    </dgm:pt>
    <dgm:pt modelId="{FBD685CA-6D8A-454D-B14F-C648A526ED71}" type="pres">
      <dgm:prSet presAssocID="{3E75CEF3-8F49-4446-B7CD-C3D1598A406C}" presName="Name13" presStyleLbl="parChTrans1D2" presStyleIdx="0" presStyleCnt="10"/>
      <dgm:spPr/>
      <dgm:t>
        <a:bodyPr/>
        <a:lstStyle/>
        <a:p>
          <a:endParaRPr lang="en-US"/>
        </a:p>
      </dgm:t>
    </dgm:pt>
    <dgm:pt modelId="{BF852DA4-7594-CF48-A266-4261CA4D70DF}" type="pres">
      <dgm:prSet presAssocID="{7ED01E92-9EAD-7E48-9C60-5EC302B423A4}" presName="childText" presStyleLbl="bgAcc1" presStyleIdx="0" presStyleCnt="10" custScaleX="229497">
        <dgm:presLayoutVars>
          <dgm:bulletEnabled val="1"/>
        </dgm:presLayoutVars>
      </dgm:prSet>
      <dgm:spPr/>
      <dgm:t>
        <a:bodyPr/>
        <a:lstStyle/>
        <a:p>
          <a:endParaRPr lang="en-US"/>
        </a:p>
      </dgm:t>
    </dgm:pt>
    <dgm:pt modelId="{02574ACD-6826-4349-BB32-7A980B910F6A}" type="pres">
      <dgm:prSet presAssocID="{1961B457-A33A-6A4C-ADC4-6DFF77CD9875}" presName="Name13" presStyleLbl="parChTrans1D2" presStyleIdx="1" presStyleCnt="10"/>
      <dgm:spPr/>
      <dgm:t>
        <a:bodyPr/>
        <a:lstStyle/>
        <a:p>
          <a:endParaRPr lang="en-US"/>
        </a:p>
      </dgm:t>
    </dgm:pt>
    <dgm:pt modelId="{CAD1A939-4D4B-864F-97AA-341F1CE9F161}" type="pres">
      <dgm:prSet presAssocID="{BB6FC897-55D2-1246-9630-B5AB1A4FED5F}" presName="childText" presStyleLbl="bgAcc1" presStyleIdx="1" presStyleCnt="10" custScaleX="229539">
        <dgm:presLayoutVars>
          <dgm:bulletEnabled val="1"/>
        </dgm:presLayoutVars>
      </dgm:prSet>
      <dgm:spPr/>
      <dgm:t>
        <a:bodyPr/>
        <a:lstStyle/>
        <a:p>
          <a:endParaRPr lang="en-US"/>
        </a:p>
      </dgm:t>
    </dgm:pt>
    <dgm:pt modelId="{8B0A9F49-1859-2147-8315-BBEBFB6F8E18}" type="pres">
      <dgm:prSet presAssocID="{FEC6DA8B-3E22-7849-8746-2A26E4D143FA}" presName="Name13" presStyleLbl="parChTrans1D2" presStyleIdx="2" presStyleCnt="10"/>
      <dgm:spPr/>
      <dgm:t>
        <a:bodyPr/>
        <a:lstStyle/>
        <a:p>
          <a:endParaRPr lang="en-US"/>
        </a:p>
      </dgm:t>
    </dgm:pt>
    <dgm:pt modelId="{79BD05E8-B9CC-4549-BC18-2EB0DDD40A99}" type="pres">
      <dgm:prSet presAssocID="{FB902F00-5648-3F43-BDAD-4A1B2010C006}" presName="childText" presStyleLbl="bgAcc1" presStyleIdx="2" presStyleCnt="10" custScaleX="229497">
        <dgm:presLayoutVars>
          <dgm:bulletEnabled val="1"/>
        </dgm:presLayoutVars>
      </dgm:prSet>
      <dgm:spPr/>
      <dgm:t>
        <a:bodyPr/>
        <a:lstStyle/>
        <a:p>
          <a:endParaRPr lang="en-US"/>
        </a:p>
      </dgm:t>
    </dgm:pt>
    <dgm:pt modelId="{0927AC7F-D2C8-E441-80A4-D8B18CD3DC1E}" type="pres">
      <dgm:prSet presAssocID="{034F56E9-92E2-BC4D-9AC1-C552833F728B}" presName="Name13" presStyleLbl="parChTrans1D2" presStyleIdx="3" presStyleCnt="10"/>
      <dgm:spPr/>
      <dgm:t>
        <a:bodyPr/>
        <a:lstStyle/>
        <a:p>
          <a:endParaRPr lang="en-US"/>
        </a:p>
      </dgm:t>
    </dgm:pt>
    <dgm:pt modelId="{BF315F1C-54DB-8245-B102-494921D5D857}" type="pres">
      <dgm:prSet presAssocID="{1BC897B1-7986-264E-BC39-ACA07CCF70A5}" presName="childText" presStyleLbl="bgAcc1" presStyleIdx="3" presStyleCnt="10" custScaleX="229497">
        <dgm:presLayoutVars>
          <dgm:bulletEnabled val="1"/>
        </dgm:presLayoutVars>
      </dgm:prSet>
      <dgm:spPr/>
      <dgm:t>
        <a:bodyPr/>
        <a:lstStyle/>
        <a:p>
          <a:endParaRPr lang="en-US"/>
        </a:p>
      </dgm:t>
    </dgm:pt>
    <dgm:pt modelId="{2D6610E9-C7D4-AA48-9A88-EAA35F3A647A}" type="pres">
      <dgm:prSet presAssocID="{3D5DA597-AE4A-9E4C-90E0-B87214D949A0}" presName="Name13" presStyleLbl="parChTrans1D2" presStyleIdx="4" presStyleCnt="10"/>
      <dgm:spPr/>
      <dgm:t>
        <a:bodyPr/>
        <a:lstStyle/>
        <a:p>
          <a:endParaRPr lang="en-US"/>
        </a:p>
      </dgm:t>
    </dgm:pt>
    <dgm:pt modelId="{BC6F79B8-C2BB-BD47-8F6D-09EA37EBC365}" type="pres">
      <dgm:prSet presAssocID="{630DFA12-DE3A-0D4C-97C2-6131379782CC}" presName="childText" presStyleLbl="bgAcc1" presStyleIdx="4" presStyleCnt="10" custScaleX="229497">
        <dgm:presLayoutVars>
          <dgm:bulletEnabled val="1"/>
        </dgm:presLayoutVars>
      </dgm:prSet>
      <dgm:spPr/>
      <dgm:t>
        <a:bodyPr/>
        <a:lstStyle/>
        <a:p>
          <a:endParaRPr lang="en-US"/>
        </a:p>
      </dgm:t>
    </dgm:pt>
    <dgm:pt modelId="{D20AB068-2C6C-6243-A0D0-80863340ED62}" type="pres">
      <dgm:prSet presAssocID="{E6958671-4828-B24E-9D73-1064ABEECC43}" presName="root" presStyleCnt="0"/>
      <dgm:spPr/>
    </dgm:pt>
    <dgm:pt modelId="{6CBED786-BD1B-8447-97F6-3E9120C654C5}" type="pres">
      <dgm:prSet presAssocID="{E6958671-4828-B24E-9D73-1064ABEECC43}" presName="rootComposite" presStyleCnt="0"/>
      <dgm:spPr/>
    </dgm:pt>
    <dgm:pt modelId="{410F5D4F-06B9-6A41-B777-C271411B3028}" type="pres">
      <dgm:prSet presAssocID="{E6958671-4828-B24E-9D73-1064ABEECC43}" presName="rootText" presStyleLbl="node1" presStyleIdx="1" presStyleCnt="2" custScaleX="183598"/>
      <dgm:spPr/>
      <dgm:t>
        <a:bodyPr/>
        <a:lstStyle/>
        <a:p>
          <a:endParaRPr lang="en-US"/>
        </a:p>
      </dgm:t>
    </dgm:pt>
    <dgm:pt modelId="{EFBF00CA-DD99-9E4F-BB3A-B8CD29E64A25}" type="pres">
      <dgm:prSet presAssocID="{E6958671-4828-B24E-9D73-1064ABEECC43}" presName="rootConnector" presStyleLbl="node1" presStyleIdx="1" presStyleCnt="2"/>
      <dgm:spPr/>
      <dgm:t>
        <a:bodyPr/>
        <a:lstStyle/>
        <a:p>
          <a:endParaRPr lang="en-US"/>
        </a:p>
      </dgm:t>
    </dgm:pt>
    <dgm:pt modelId="{FF3BE97B-0D35-D248-8557-6369B473B3C5}" type="pres">
      <dgm:prSet presAssocID="{E6958671-4828-B24E-9D73-1064ABEECC43}" presName="childShape" presStyleCnt="0"/>
      <dgm:spPr/>
    </dgm:pt>
    <dgm:pt modelId="{A0289E06-5B9F-D348-A56D-B259EA8B0608}" type="pres">
      <dgm:prSet presAssocID="{1A580233-DEAB-7147-AF0A-FDB10162F9E3}" presName="Name13" presStyleLbl="parChTrans1D2" presStyleIdx="5" presStyleCnt="10"/>
      <dgm:spPr/>
      <dgm:t>
        <a:bodyPr/>
        <a:lstStyle/>
        <a:p>
          <a:endParaRPr lang="en-US"/>
        </a:p>
      </dgm:t>
    </dgm:pt>
    <dgm:pt modelId="{E5447444-4481-6744-8F45-8D028D501793}" type="pres">
      <dgm:prSet presAssocID="{16E8F2EF-14AC-CB43-B56E-1D8EE82EE5F6}" presName="childText" presStyleLbl="bgAcc1" presStyleIdx="5" presStyleCnt="10" custScaleX="229497">
        <dgm:presLayoutVars>
          <dgm:bulletEnabled val="1"/>
        </dgm:presLayoutVars>
      </dgm:prSet>
      <dgm:spPr/>
      <dgm:t>
        <a:bodyPr/>
        <a:lstStyle/>
        <a:p>
          <a:endParaRPr lang="en-US"/>
        </a:p>
      </dgm:t>
    </dgm:pt>
    <dgm:pt modelId="{C4E17A1F-99EF-844E-AB5B-2EAF80257E87}" type="pres">
      <dgm:prSet presAssocID="{D0387A4C-04D7-0B4E-810D-81E052A67D1F}" presName="Name13" presStyleLbl="parChTrans1D2" presStyleIdx="6" presStyleCnt="10"/>
      <dgm:spPr/>
      <dgm:t>
        <a:bodyPr/>
        <a:lstStyle/>
        <a:p>
          <a:endParaRPr lang="en-US"/>
        </a:p>
      </dgm:t>
    </dgm:pt>
    <dgm:pt modelId="{6B168CC9-00AE-274D-8990-F26E8BD35DCC}" type="pres">
      <dgm:prSet presAssocID="{A11BACBA-5231-934A-92FE-D05C444D2B89}" presName="childText" presStyleLbl="bgAcc1" presStyleIdx="6" presStyleCnt="10" custScaleX="229497">
        <dgm:presLayoutVars>
          <dgm:bulletEnabled val="1"/>
        </dgm:presLayoutVars>
      </dgm:prSet>
      <dgm:spPr/>
      <dgm:t>
        <a:bodyPr/>
        <a:lstStyle/>
        <a:p>
          <a:endParaRPr lang="en-US"/>
        </a:p>
      </dgm:t>
    </dgm:pt>
    <dgm:pt modelId="{5F4C462C-BAA8-CB4F-BE5C-8790513D9AC8}" type="pres">
      <dgm:prSet presAssocID="{D05D0D85-54C7-3244-B4F5-8D4FBACB68C6}" presName="Name13" presStyleLbl="parChTrans1D2" presStyleIdx="7" presStyleCnt="10"/>
      <dgm:spPr/>
      <dgm:t>
        <a:bodyPr/>
        <a:lstStyle/>
        <a:p>
          <a:endParaRPr lang="en-US"/>
        </a:p>
      </dgm:t>
    </dgm:pt>
    <dgm:pt modelId="{C65CB42E-47D8-9D4F-85A9-D2F9C86889FC}" type="pres">
      <dgm:prSet presAssocID="{5D5A8A63-8F9F-D246-BC76-2CDFF130E0B2}" presName="childText" presStyleLbl="bgAcc1" presStyleIdx="7" presStyleCnt="10" custScaleX="229497">
        <dgm:presLayoutVars>
          <dgm:bulletEnabled val="1"/>
        </dgm:presLayoutVars>
      </dgm:prSet>
      <dgm:spPr/>
      <dgm:t>
        <a:bodyPr/>
        <a:lstStyle/>
        <a:p>
          <a:endParaRPr lang="en-US"/>
        </a:p>
      </dgm:t>
    </dgm:pt>
    <dgm:pt modelId="{BEAFF876-1AAB-B446-9B31-C0B30F5F7CEB}" type="pres">
      <dgm:prSet presAssocID="{F0820FA4-23EF-9B40-A56E-5A847DF6B449}" presName="Name13" presStyleLbl="parChTrans1D2" presStyleIdx="8" presStyleCnt="10"/>
      <dgm:spPr/>
      <dgm:t>
        <a:bodyPr/>
        <a:lstStyle/>
        <a:p>
          <a:endParaRPr lang="en-US"/>
        </a:p>
      </dgm:t>
    </dgm:pt>
    <dgm:pt modelId="{098DB82E-58D0-CB49-B2F3-395FF27E930B}" type="pres">
      <dgm:prSet presAssocID="{8E8091D7-F333-054F-8C2B-8AB15AE6F50A}" presName="childText" presStyleLbl="bgAcc1" presStyleIdx="8" presStyleCnt="10" custScaleX="229497">
        <dgm:presLayoutVars>
          <dgm:bulletEnabled val="1"/>
        </dgm:presLayoutVars>
      </dgm:prSet>
      <dgm:spPr/>
      <dgm:t>
        <a:bodyPr/>
        <a:lstStyle/>
        <a:p>
          <a:endParaRPr lang="en-US"/>
        </a:p>
      </dgm:t>
    </dgm:pt>
    <dgm:pt modelId="{5835FC02-DE23-404C-8799-E35B44F6CA93}" type="pres">
      <dgm:prSet presAssocID="{DDC940EC-39A8-8F4E-A884-058BBB002D52}" presName="Name13" presStyleLbl="parChTrans1D2" presStyleIdx="9" presStyleCnt="10"/>
      <dgm:spPr/>
      <dgm:t>
        <a:bodyPr/>
        <a:lstStyle/>
        <a:p>
          <a:endParaRPr lang="en-US"/>
        </a:p>
      </dgm:t>
    </dgm:pt>
    <dgm:pt modelId="{C7DE9A71-1860-194A-96E5-6B537CD9D66F}" type="pres">
      <dgm:prSet presAssocID="{FFB19632-0ADF-D540-AA93-7BD3DD03A553}" presName="childText" presStyleLbl="bgAcc1" presStyleIdx="9" presStyleCnt="10" custScaleX="229497">
        <dgm:presLayoutVars>
          <dgm:bulletEnabled val="1"/>
        </dgm:presLayoutVars>
      </dgm:prSet>
      <dgm:spPr/>
      <dgm:t>
        <a:bodyPr/>
        <a:lstStyle/>
        <a:p>
          <a:endParaRPr lang="en-US"/>
        </a:p>
      </dgm:t>
    </dgm:pt>
  </dgm:ptLst>
  <dgm:cxnLst>
    <dgm:cxn modelId="{960B8ED5-1E2F-A34C-B6A1-313CC4CA1E28}" type="presOf" srcId="{3E75CEF3-8F49-4446-B7CD-C3D1598A406C}" destId="{FBD685CA-6D8A-454D-B14F-C648A526ED71}" srcOrd="0" destOrd="0" presId="urn:microsoft.com/office/officeart/2005/8/layout/hierarchy3"/>
    <dgm:cxn modelId="{B1E8E398-E678-294B-934A-6D418CFDA405}" srcId="{9BB7FA49-00F4-AD4F-BB22-90510D9708BE}" destId="{E5F92EF2-251B-DC42-A69B-D7E13A8008C6}" srcOrd="0" destOrd="0" parTransId="{B562A10D-1CBF-AF47-84FD-052E0D2D850F}" sibTransId="{301D73BE-EA30-AC43-AB97-9F7789ACD85C}"/>
    <dgm:cxn modelId="{9950C709-EEF9-DC45-968C-60CEB8AA91B6}" type="presOf" srcId="{630DFA12-DE3A-0D4C-97C2-6131379782CC}" destId="{BC6F79B8-C2BB-BD47-8F6D-09EA37EBC365}" srcOrd="0" destOrd="0" presId="urn:microsoft.com/office/officeart/2005/8/layout/hierarchy3"/>
    <dgm:cxn modelId="{B25CB242-AB9D-274C-AF56-DCD32A58DA50}" type="presOf" srcId="{BB6FC897-55D2-1246-9630-B5AB1A4FED5F}" destId="{CAD1A939-4D4B-864F-97AA-341F1CE9F161}" srcOrd="0" destOrd="0" presId="urn:microsoft.com/office/officeart/2005/8/layout/hierarchy3"/>
    <dgm:cxn modelId="{5AD2613F-4D6E-0345-B995-1267D4779E07}" srcId="{E5F92EF2-251B-DC42-A69B-D7E13A8008C6}" destId="{7ED01E92-9EAD-7E48-9C60-5EC302B423A4}" srcOrd="0" destOrd="0" parTransId="{3E75CEF3-8F49-4446-B7CD-C3D1598A406C}" sibTransId="{D62BF334-DEFD-F745-A106-0D7CBA68BA91}"/>
    <dgm:cxn modelId="{AF449738-6482-6A4F-8286-F399078E8C67}" type="presOf" srcId="{A11BACBA-5231-934A-92FE-D05C444D2B89}" destId="{6B168CC9-00AE-274D-8990-F26E8BD35DCC}" srcOrd="0" destOrd="0" presId="urn:microsoft.com/office/officeart/2005/8/layout/hierarchy3"/>
    <dgm:cxn modelId="{5C6F75F2-75E7-F944-8020-B0F1280427A8}" type="presOf" srcId="{D0387A4C-04D7-0B4E-810D-81E052A67D1F}" destId="{C4E17A1F-99EF-844E-AB5B-2EAF80257E87}" srcOrd="0" destOrd="0" presId="urn:microsoft.com/office/officeart/2005/8/layout/hierarchy3"/>
    <dgm:cxn modelId="{673263CF-0F87-C944-86C2-8D83E0BDDE6B}" type="presOf" srcId="{FFB19632-0ADF-D540-AA93-7BD3DD03A553}" destId="{C7DE9A71-1860-194A-96E5-6B537CD9D66F}" srcOrd="0" destOrd="0" presId="urn:microsoft.com/office/officeart/2005/8/layout/hierarchy3"/>
    <dgm:cxn modelId="{2C738E18-658F-4D48-8466-FB0B5F789F24}" srcId="{E5F92EF2-251B-DC42-A69B-D7E13A8008C6}" destId="{1BC897B1-7986-264E-BC39-ACA07CCF70A5}" srcOrd="3" destOrd="0" parTransId="{034F56E9-92E2-BC4D-9AC1-C552833F728B}" sibTransId="{1CE1EF79-ECD4-C047-AA2A-542E88EB4D45}"/>
    <dgm:cxn modelId="{97D7439A-2200-2C46-99A5-D1E256F80212}" type="presOf" srcId="{E6958671-4828-B24E-9D73-1064ABEECC43}" destId="{EFBF00CA-DD99-9E4F-BB3A-B8CD29E64A25}" srcOrd="1" destOrd="0" presId="urn:microsoft.com/office/officeart/2005/8/layout/hierarchy3"/>
    <dgm:cxn modelId="{0E5F956D-B845-F149-BCD2-E60AA17AB8F3}" type="presOf" srcId="{034F56E9-92E2-BC4D-9AC1-C552833F728B}" destId="{0927AC7F-D2C8-E441-80A4-D8B18CD3DC1E}" srcOrd="0" destOrd="0" presId="urn:microsoft.com/office/officeart/2005/8/layout/hierarchy3"/>
    <dgm:cxn modelId="{7AC82696-93E2-0347-97B1-29B21D8C97FC}" type="presOf" srcId="{5D5A8A63-8F9F-D246-BC76-2CDFF130E0B2}" destId="{C65CB42E-47D8-9D4F-85A9-D2F9C86889FC}" srcOrd="0" destOrd="0" presId="urn:microsoft.com/office/officeart/2005/8/layout/hierarchy3"/>
    <dgm:cxn modelId="{8771ACD7-EEB6-1C49-97CD-52294E5ED65F}" type="presOf" srcId="{E5F92EF2-251B-DC42-A69B-D7E13A8008C6}" destId="{3A96DD9F-10DE-DE41-8AC2-19E7ADE71162}" srcOrd="0" destOrd="0" presId="urn:microsoft.com/office/officeart/2005/8/layout/hierarchy3"/>
    <dgm:cxn modelId="{CB1D0A0A-3387-3F4A-AC2F-972A244F467B}" srcId="{E5F92EF2-251B-DC42-A69B-D7E13A8008C6}" destId="{630DFA12-DE3A-0D4C-97C2-6131379782CC}" srcOrd="4" destOrd="0" parTransId="{3D5DA597-AE4A-9E4C-90E0-B87214D949A0}" sibTransId="{D3863ACE-E0E4-4F4A-A267-D37351DDC2B2}"/>
    <dgm:cxn modelId="{36BFF7B1-3C0F-764E-BA3D-228E6FDCBA1D}" srcId="{E6958671-4828-B24E-9D73-1064ABEECC43}" destId="{A11BACBA-5231-934A-92FE-D05C444D2B89}" srcOrd="1" destOrd="0" parTransId="{D0387A4C-04D7-0B4E-810D-81E052A67D1F}" sibTransId="{CEC3B667-AC79-584C-8A7A-44D33409EA65}"/>
    <dgm:cxn modelId="{B688FF1E-F8CE-C745-89BF-79D7A1F14A5E}" srcId="{E6958671-4828-B24E-9D73-1064ABEECC43}" destId="{5D5A8A63-8F9F-D246-BC76-2CDFF130E0B2}" srcOrd="2" destOrd="0" parTransId="{D05D0D85-54C7-3244-B4F5-8D4FBACB68C6}" sibTransId="{4AE893DA-B12D-C442-A10A-F64244FB320D}"/>
    <dgm:cxn modelId="{E89119B2-E72B-234B-BD9A-1C3FAC7E8439}" srcId="{E6958671-4828-B24E-9D73-1064ABEECC43}" destId="{FFB19632-0ADF-D540-AA93-7BD3DD03A553}" srcOrd="4" destOrd="0" parTransId="{DDC940EC-39A8-8F4E-A884-058BBB002D52}" sibTransId="{B9F66463-A093-2343-ADD4-A6B7225F4CC9}"/>
    <dgm:cxn modelId="{0BCE36CF-FDBB-5E49-84BD-240A38A932C2}" type="presOf" srcId="{1A580233-DEAB-7147-AF0A-FDB10162F9E3}" destId="{A0289E06-5B9F-D348-A56D-B259EA8B0608}" srcOrd="0" destOrd="0" presId="urn:microsoft.com/office/officeart/2005/8/layout/hierarchy3"/>
    <dgm:cxn modelId="{093119C5-6F16-8445-B7BE-A503CECF857A}" srcId="{E6958671-4828-B24E-9D73-1064ABEECC43}" destId="{16E8F2EF-14AC-CB43-B56E-1D8EE82EE5F6}" srcOrd="0" destOrd="0" parTransId="{1A580233-DEAB-7147-AF0A-FDB10162F9E3}" sibTransId="{51B7406E-40C2-8542-ABD9-0336EBF4042F}"/>
    <dgm:cxn modelId="{167B9B5E-148F-EE4D-9FC7-D92887030D5B}" type="presOf" srcId="{DDC940EC-39A8-8F4E-A884-058BBB002D52}" destId="{5835FC02-DE23-404C-8799-E35B44F6CA93}" srcOrd="0" destOrd="0" presId="urn:microsoft.com/office/officeart/2005/8/layout/hierarchy3"/>
    <dgm:cxn modelId="{3E8B77CB-4106-1A44-8E76-D05E2A88409E}" type="presOf" srcId="{E6958671-4828-B24E-9D73-1064ABEECC43}" destId="{410F5D4F-06B9-6A41-B777-C271411B3028}" srcOrd="0" destOrd="0" presId="urn:microsoft.com/office/officeart/2005/8/layout/hierarchy3"/>
    <dgm:cxn modelId="{E1494539-6844-7F43-84DF-B2FA5715AEC5}" type="presOf" srcId="{D05D0D85-54C7-3244-B4F5-8D4FBACB68C6}" destId="{5F4C462C-BAA8-CB4F-BE5C-8790513D9AC8}" srcOrd="0" destOrd="0" presId="urn:microsoft.com/office/officeart/2005/8/layout/hierarchy3"/>
    <dgm:cxn modelId="{E0C7F609-A634-824A-BD73-7FE93592058B}" srcId="{E5F92EF2-251B-DC42-A69B-D7E13A8008C6}" destId="{FB902F00-5648-3F43-BDAD-4A1B2010C006}" srcOrd="2" destOrd="0" parTransId="{FEC6DA8B-3E22-7849-8746-2A26E4D143FA}" sibTransId="{04909FCA-A84E-C24A-8649-0268E13030F6}"/>
    <dgm:cxn modelId="{041FF527-9EFF-B342-9EDA-AAA9440AB53B}" type="presOf" srcId="{16E8F2EF-14AC-CB43-B56E-1D8EE82EE5F6}" destId="{E5447444-4481-6744-8F45-8D028D501793}" srcOrd="0" destOrd="0" presId="urn:microsoft.com/office/officeart/2005/8/layout/hierarchy3"/>
    <dgm:cxn modelId="{F1350562-655F-7E42-9A02-3029CC3A7B3B}" type="presOf" srcId="{8E8091D7-F333-054F-8C2B-8AB15AE6F50A}" destId="{098DB82E-58D0-CB49-B2F3-395FF27E930B}" srcOrd="0" destOrd="0" presId="urn:microsoft.com/office/officeart/2005/8/layout/hierarchy3"/>
    <dgm:cxn modelId="{28388004-FACF-E149-8BA4-70C77E1A4B38}" type="presOf" srcId="{3D5DA597-AE4A-9E4C-90E0-B87214D949A0}" destId="{2D6610E9-C7D4-AA48-9A88-EAA35F3A647A}" srcOrd="0" destOrd="0" presId="urn:microsoft.com/office/officeart/2005/8/layout/hierarchy3"/>
    <dgm:cxn modelId="{D00BA2DF-B21C-6040-88ED-5AF17CD7D7F4}" type="presOf" srcId="{7ED01E92-9EAD-7E48-9C60-5EC302B423A4}" destId="{BF852DA4-7594-CF48-A266-4261CA4D70DF}" srcOrd="0" destOrd="0" presId="urn:microsoft.com/office/officeart/2005/8/layout/hierarchy3"/>
    <dgm:cxn modelId="{D1493036-5460-0041-8A90-F5B5DF76F368}" type="presOf" srcId="{E5F92EF2-251B-DC42-A69B-D7E13A8008C6}" destId="{0C1C2E03-DF88-B043-A695-5D27152ABB3F}" srcOrd="1" destOrd="0" presId="urn:microsoft.com/office/officeart/2005/8/layout/hierarchy3"/>
    <dgm:cxn modelId="{650F1771-EB74-604F-85F1-A5F3ACE80BD9}" srcId="{E5F92EF2-251B-DC42-A69B-D7E13A8008C6}" destId="{BB6FC897-55D2-1246-9630-B5AB1A4FED5F}" srcOrd="1" destOrd="0" parTransId="{1961B457-A33A-6A4C-ADC4-6DFF77CD9875}" sibTransId="{E3C6B355-DA51-7C42-A02C-37F96EA5A2D8}"/>
    <dgm:cxn modelId="{CBA9B8F0-4E07-1446-B821-98A6C20A47B3}" type="presOf" srcId="{FEC6DA8B-3E22-7849-8746-2A26E4D143FA}" destId="{8B0A9F49-1859-2147-8315-BBEBFB6F8E18}" srcOrd="0" destOrd="0" presId="urn:microsoft.com/office/officeart/2005/8/layout/hierarchy3"/>
    <dgm:cxn modelId="{326AE654-E8FF-DB48-84EE-F7E5C0EC422A}" srcId="{9BB7FA49-00F4-AD4F-BB22-90510D9708BE}" destId="{E6958671-4828-B24E-9D73-1064ABEECC43}" srcOrd="1" destOrd="0" parTransId="{B6EE953E-942F-E146-B0D3-E15BC088A1AD}" sibTransId="{188A5EA8-B079-0647-AC43-DE67E2A936CB}"/>
    <dgm:cxn modelId="{2E9C77B9-6E1D-4C4E-9C7F-CBE6DDF50722}" type="presOf" srcId="{1961B457-A33A-6A4C-ADC4-6DFF77CD9875}" destId="{02574ACD-6826-4349-BB32-7A980B910F6A}" srcOrd="0" destOrd="0" presId="urn:microsoft.com/office/officeart/2005/8/layout/hierarchy3"/>
    <dgm:cxn modelId="{F6C117C7-94B5-6540-81D8-522BA083FE5D}" srcId="{E6958671-4828-B24E-9D73-1064ABEECC43}" destId="{8E8091D7-F333-054F-8C2B-8AB15AE6F50A}" srcOrd="3" destOrd="0" parTransId="{F0820FA4-23EF-9B40-A56E-5A847DF6B449}" sibTransId="{46C12231-1B23-3C40-BB44-FF044E7E211A}"/>
    <dgm:cxn modelId="{4537D2D5-6024-C143-ACB8-DBF1D7BF33BE}" type="presOf" srcId="{1BC897B1-7986-264E-BC39-ACA07CCF70A5}" destId="{BF315F1C-54DB-8245-B102-494921D5D857}" srcOrd="0" destOrd="0" presId="urn:microsoft.com/office/officeart/2005/8/layout/hierarchy3"/>
    <dgm:cxn modelId="{C61A455C-4287-A243-94A5-43230FAE5635}" type="presOf" srcId="{FB902F00-5648-3F43-BDAD-4A1B2010C006}" destId="{79BD05E8-B9CC-4549-BC18-2EB0DDD40A99}" srcOrd="0" destOrd="0" presId="urn:microsoft.com/office/officeart/2005/8/layout/hierarchy3"/>
    <dgm:cxn modelId="{FD783977-D46F-4543-89AD-3765D598648E}" type="presOf" srcId="{F0820FA4-23EF-9B40-A56E-5A847DF6B449}" destId="{BEAFF876-1AAB-B446-9B31-C0B30F5F7CEB}" srcOrd="0" destOrd="0" presId="urn:microsoft.com/office/officeart/2005/8/layout/hierarchy3"/>
    <dgm:cxn modelId="{09A519FA-EDA1-F442-A20C-3B52FD5AF6AC}" type="presOf" srcId="{9BB7FA49-00F4-AD4F-BB22-90510D9708BE}" destId="{17557923-C0A5-2F45-A171-55E413EEEF5C}" srcOrd="0" destOrd="0" presId="urn:microsoft.com/office/officeart/2005/8/layout/hierarchy3"/>
    <dgm:cxn modelId="{D499869F-E3A0-D645-9033-0BE7AF047B41}" type="presParOf" srcId="{17557923-C0A5-2F45-A171-55E413EEEF5C}" destId="{61A09E3F-9123-3E43-99EA-9FF50B168CBA}" srcOrd="0" destOrd="0" presId="urn:microsoft.com/office/officeart/2005/8/layout/hierarchy3"/>
    <dgm:cxn modelId="{9ECF0925-9A54-D841-B246-C2D15C599941}" type="presParOf" srcId="{61A09E3F-9123-3E43-99EA-9FF50B168CBA}" destId="{8A86463F-E142-E74B-BBF9-391685A9BB20}" srcOrd="0" destOrd="0" presId="urn:microsoft.com/office/officeart/2005/8/layout/hierarchy3"/>
    <dgm:cxn modelId="{27A914AB-D853-874A-BF68-28D1D2B5C45D}" type="presParOf" srcId="{8A86463F-E142-E74B-BBF9-391685A9BB20}" destId="{3A96DD9F-10DE-DE41-8AC2-19E7ADE71162}" srcOrd="0" destOrd="0" presId="urn:microsoft.com/office/officeart/2005/8/layout/hierarchy3"/>
    <dgm:cxn modelId="{155DD3D0-48F6-AF49-9CF0-4DA4B18C0C84}" type="presParOf" srcId="{8A86463F-E142-E74B-BBF9-391685A9BB20}" destId="{0C1C2E03-DF88-B043-A695-5D27152ABB3F}" srcOrd="1" destOrd="0" presId="urn:microsoft.com/office/officeart/2005/8/layout/hierarchy3"/>
    <dgm:cxn modelId="{934AA258-8C9F-1B4D-BB43-D212F7956717}" type="presParOf" srcId="{61A09E3F-9123-3E43-99EA-9FF50B168CBA}" destId="{42FA6351-A05A-7A49-BB35-06E8F1C7AA0A}" srcOrd="1" destOrd="0" presId="urn:microsoft.com/office/officeart/2005/8/layout/hierarchy3"/>
    <dgm:cxn modelId="{9CD39665-9093-9044-AA48-EE3E2FF18FBB}" type="presParOf" srcId="{42FA6351-A05A-7A49-BB35-06E8F1C7AA0A}" destId="{FBD685CA-6D8A-454D-B14F-C648A526ED71}" srcOrd="0" destOrd="0" presId="urn:microsoft.com/office/officeart/2005/8/layout/hierarchy3"/>
    <dgm:cxn modelId="{61A3230C-A262-7A48-9143-CF06E7154868}" type="presParOf" srcId="{42FA6351-A05A-7A49-BB35-06E8F1C7AA0A}" destId="{BF852DA4-7594-CF48-A266-4261CA4D70DF}" srcOrd="1" destOrd="0" presId="urn:microsoft.com/office/officeart/2005/8/layout/hierarchy3"/>
    <dgm:cxn modelId="{6E230707-07F2-6341-9FBD-5468D7317D04}" type="presParOf" srcId="{42FA6351-A05A-7A49-BB35-06E8F1C7AA0A}" destId="{02574ACD-6826-4349-BB32-7A980B910F6A}" srcOrd="2" destOrd="0" presId="urn:microsoft.com/office/officeart/2005/8/layout/hierarchy3"/>
    <dgm:cxn modelId="{40BBC3FE-8DE6-7B44-A6C3-44C14901D174}" type="presParOf" srcId="{42FA6351-A05A-7A49-BB35-06E8F1C7AA0A}" destId="{CAD1A939-4D4B-864F-97AA-341F1CE9F161}" srcOrd="3" destOrd="0" presId="urn:microsoft.com/office/officeart/2005/8/layout/hierarchy3"/>
    <dgm:cxn modelId="{6B0E4C4C-C82E-A34E-B7A9-315903A54033}" type="presParOf" srcId="{42FA6351-A05A-7A49-BB35-06E8F1C7AA0A}" destId="{8B0A9F49-1859-2147-8315-BBEBFB6F8E18}" srcOrd="4" destOrd="0" presId="urn:microsoft.com/office/officeart/2005/8/layout/hierarchy3"/>
    <dgm:cxn modelId="{340656B7-C50C-EB4D-9B85-3C1E7AACD2F2}" type="presParOf" srcId="{42FA6351-A05A-7A49-BB35-06E8F1C7AA0A}" destId="{79BD05E8-B9CC-4549-BC18-2EB0DDD40A99}" srcOrd="5" destOrd="0" presId="urn:microsoft.com/office/officeart/2005/8/layout/hierarchy3"/>
    <dgm:cxn modelId="{6BF57315-5914-9640-B58A-B6F96C4962B0}" type="presParOf" srcId="{42FA6351-A05A-7A49-BB35-06E8F1C7AA0A}" destId="{0927AC7F-D2C8-E441-80A4-D8B18CD3DC1E}" srcOrd="6" destOrd="0" presId="urn:microsoft.com/office/officeart/2005/8/layout/hierarchy3"/>
    <dgm:cxn modelId="{2FE06DAC-6A80-FF43-AC9E-DB33F2B14682}" type="presParOf" srcId="{42FA6351-A05A-7A49-BB35-06E8F1C7AA0A}" destId="{BF315F1C-54DB-8245-B102-494921D5D857}" srcOrd="7" destOrd="0" presId="urn:microsoft.com/office/officeart/2005/8/layout/hierarchy3"/>
    <dgm:cxn modelId="{01795323-10A2-074C-A122-99DA134445B9}" type="presParOf" srcId="{42FA6351-A05A-7A49-BB35-06E8F1C7AA0A}" destId="{2D6610E9-C7D4-AA48-9A88-EAA35F3A647A}" srcOrd="8" destOrd="0" presId="urn:microsoft.com/office/officeart/2005/8/layout/hierarchy3"/>
    <dgm:cxn modelId="{803A90A8-D733-C64E-9403-C581A59FFC64}" type="presParOf" srcId="{42FA6351-A05A-7A49-BB35-06E8F1C7AA0A}" destId="{BC6F79B8-C2BB-BD47-8F6D-09EA37EBC365}" srcOrd="9" destOrd="0" presId="urn:microsoft.com/office/officeart/2005/8/layout/hierarchy3"/>
    <dgm:cxn modelId="{5F300437-62D7-0948-A954-09A87C71E651}" type="presParOf" srcId="{17557923-C0A5-2F45-A171-55E413EEEF5C}" destId="{D20AB068-2C6C-6243-A0D0-80863340ED62}" srcOrd="1" destOrd="0" presId="urn:microsoft.com/office/officeart/2005/8/layout/hierarchy3"/>
    <dgm:cxn modelId="{4FA0D9C1-211F-734E-9E5D-149BCFD62CF4}" type="presParOf" srcId="{D20AB068-2C6C-6243-A0D0-80863340ED62}" destId="{6CBED786-BD1B-8447-97F6-3E9120C654C5}" srcOrd="0" destOrd="0" presId="urn:microsoft.com/office/officeart/2005/8/layout/hierarchy3"/>
    <dgm:cxn modelId="{07B4B35C-27DF-5346-9577-196234624A2C}" type="presParOf" srcId="{6CBED786-BD1B-8447-97F6-3E9120C654C5}" destId="{410F5D4F-06B9-6A41-B777-C271411B3028}" srcOrd="0" destOrd="0" presId="urn:microsoft.com/office/officeart/2005/8/layout/hierarchy3"/>
    <dgm:cxn modelId="{2E7E75C7-40F7-2F44-A749-3A3F2CC3645B}" type="presParOf" srcId="{6CBED786-BD1B-8447-97F6-3E9120C654C5}" destId="{EFBF00CA-DD99-9E4F-BB3A-B8CD29E64A25}" srcOrd="1" destOrd="0" presId="urn:microsoft.com/office/officeart/2005/8/layout/hierarchy3"/>
    <dgm:cxn modelId="{3BE231F6-7AE4-7343-9C18-0235783F5359}" type="presParOf" srcId="{D20AB068-2C6C-6243-A0D0-80863340ED62}" destId="{FF3BE97B-0D35-D248-8557-6369B473B3C5}" srcOrd="1" destOrd="0" presId="urn:microsoft.com/office/officeart/2005/8/layout/hierarchy3"/>
    <dgm:cxn modelId="{CC0C26DA-30B2-144E-AAB9-B5A518C5D023}" type="presParOf" srcId="{FF3BE97B-0D35-D248-8557-6369B473B3C5}" destId="{A0289E06-5B9F-D348-A56D-B259EA8B0608}" srcOrd="0" destOrd="0" presId="urn:microsoft.com/office/officeart/2005/8/layout/hierarchy3"/>
    <dgm:cxn modelId="{745F3C29-9552-D743-AA52-CE392B80911A}" type="presParOf" srcId="{FF3BE97B-0D35-D248-8557-6369B473B3C5}" destId="{E5447444-4481-6744-8F45-8D028D501793}" srcOrd="1" destOrd="0" presId="urn:microsoft.com/office/officeart/2005/8/layout/hierarchy3"/>
    <dgm:cxn modelId="{2F554F80-3986-314F-8298-22FAD992EEC9}" type="presParOf" srcId="{FF3BE97B-0D35-D248-8557-6369B473B3C5}" destId="{C4E17A1F-99EF-844E-AB5B-2EAF80257E87}" srcOrd="2" destOrd="0" presId="urn:microsoft.com/office/officeart/2005/8/layout/hierarchy3"/>
    <dgm:cxn modelId="{70804F34-62E4-7B4B-8DB4-22C71B949DEA}" type="presParOf" srcId="{FF3BE97B-0D35-D248-8557-6369B473B3C5}" destId="{6B168CC9-00AE-274D-8990-F26E8BD35DCC}" srcOrd="3" destOrd="0" presId="urn:microsoft.com/office/officeart/2005/8/layout/hierarchy3"/>
    <dgm:cxn modelId="{40976E69-B5C9-754E-BFE4-594EE9216387}" type="presParOf" srcId="{FF3BE97B-0D35-D248-8557-6369B473B3C5}" destId="{5F4C462C-BAA8-CB4F-BE5C-8790513D9AC8}" srcOrd="4" destOrd="0" presId="urn:microsoft.com/office/officeart/2005/8/layout/hierarchy3"/>
    <dgm:cxn modelId="{8DF2969F-4985-664A-81F0-602A9F696BF2}" type="presParOf" srcId="{FF3BE97B-0D35-D248-8557-6369B473B3C5}" destId="{C65CB42E-47D8-9D4F-85A9-D2F9C86889FC}" srcOrd="5" destOrd="0" presId="urn:microsoft.com/office/officeart/2005/8/layout/hierarchy3"/>
    <dgm:cxn modelId="{409342FB-E91E-D245-A489-0696B6D883EA}" type="presParOf" srcId="{FF3BE97B-0D35-D248-8557-6369B473B3C5}" destId="{BEAFF876-1AAB-B446-9B31-C0B30F5F7CEB}" srcOrd="6" destOrd="0" presId="urn:microsoft.com/office/officeart/2005/8/layout/hierarchy3"/>
    <dgm:cxn modelId="{574A7165-55A9-0F47-B747-9F6CBBE3C06B}" type="presParOf" srcId="{FF3BE97B-0D35-D248-8557-6369B473B3C5}" destId="{098DB82E-58D0-CB49-B2F3-395FF27E930B}" srcOrd="7" destOrd="0" presId="urn:microsoft.com/office/officeart/2005/8/layout/hierarchy3"/>
    <dgm:cxn modelId="{B5BF0CE0-DCA2-2D43-BF82-2FD21E72D5A5}" type="presParOf" srcId="{FF3BE97B-0D35-D248-8557-6369B473B3C5}" destId="{5835FC02-DE23-404C-8799-E35B44F6CA93}" srcOrd="8" destOrd="0" presId="urn:microsoft.com/office/officeart/2005/8/layout/hierarchy3"/>
    <dgm:cxn modelId="{01908E8F-CEC5-FF4D-8350-F471C15CB390}" type="presParOf" srcId="{FF3BE97B-0D35-D248-8557-6369B473B3C5}" destId="{C7DE9A71-1860-194A-96E5-6B537CD9D66F}"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6DD9F-10DE-DE41-8AC2-19E7ADE71162}">
      <dsp:nvSpPr>
        <dsp:cNvPr id="0" name=""/>
        <dsp:cNvSpPr/>
      </dsp:nvSpPr>
      <dsp:spPr>
        <a:xfrm>
          <a:off x="2048740" y="1218"/>
          <a:ext cx="2160005" cy="5882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First and second generation</a:t>
          </a:r>
          <a:r>
            <a:rPr lang="en-US" sz="1700" kern="1200" baseline="0" dirty="0" smtClean="0"/>
            <a:t> smart cities</a:t>
          </a:r>
          <a:endParaRPr lang="en-US" sz="1700" kern="1200" dirty="0"/>
        </a:p>
      </dsp:txBody>
      <dsp:txXfrm>
        <a:off x="2065969" y="18447"/>
        <a:ext cx="2125547" cy="553785"/>
      </dsp:txXfrm>
    </dsp:sp>
    <dsp:sp modelId="{FBD685CA-6D8A-454D-B14F-C648A526ED71}">
      <dsp:nvSpPr>
        <dsp:cNvPr id="0" name=""/>
        <dsp:cNvSpPr/>
      </dsp:nvSpPr>
      <dsp:spPr>
        <a:xfrm>
          <a:off x="2264740" y="589461"/>
          <a:ext cx="216000" cy="441182"/>
        </a:xfrm>
        <a:custGeom>
          <a:avLst/>
          <a:gdLst/>
          <a:ahLst/>
          <a:cxnLst/>
          <a:rect l="0" t="0" r="0" b="0"/>
          <a:pathLst>
            <a:path>
              <a:moveTo>
                <a:pt x="0" y="0"/>
              </a:moveTo>
              <a:lnTo>
                <a:pt x="0" y="441182"/>
              </a:lnTo>
              <a:lnTo>
                <a:pt x="216000" y="44118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852DA4-7594-CF48-A266-4261CA4D70DF}">
      <dsp:nvSpPr>
        <dsp:cNvPr id="0" name=""/>
        <dsp:cNvSpPr/>
      </dsp:nvSpPr>
      <dsp:spPr>
        <a:xfrm>
          <a:off x="2480741" y="736522"/>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Smart things</a:t>
          </a:r>
          <a:endParaRPr lang="en-US" sz="1800" kern="1200" dirty="0"/>
        </a:p>
      </dsp:txBody>
      <dsp:txXfrm>
        <a:off x="2497970" y="753751"/>
        <a:ext cx="2125542" cy="553785"/>
      </dsp:txXfrm>
    </dsp:sp>
    <dsp:sp modelId="{02574ACD-6826-4349-BB32-7A980B910F6A}">
      <dsp:nvSpPr>
        <dsp:cNvPr id="0" name=""/>
        <dsp:cNvSpPr/>
      </dsp:nvSpPr>
      <dsp:spPr>
        <a:xfrm>
          <a:off x="2264740" y="589461"/>
          <a:ext cx="216000" cy="1176486"/>
        </a:xfrm>
        <a:custGeom>
          <a:avLst/>
          <a:gdLst/>
          <a:ahLst/>
          <a:cxnLst/>
          <a:rect l="0" t="0" r="0" b="0"/>
          <a:pathLst>
            <a:path>
              <a:moveTo>
                <a:pt x="0" y="0"/>
              </a:moveTo>
              <a:lnTo>
                <a:pt x="0" y="1176486"/>
              </a:lnTo>
              <a:lnTo>
                <a:pt x="216000" y="117648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D1A939-4D4B-864F-97AA-341F1CE9F161}">
      <dsp:nvSpPr>
        <dsp:cNvPr id="0" name=""/>
        <dsp:cNvSpPr/>
      </dsp:nvSpPr>
      <dsp:spPr>
        <a:xfrm>
          <a:off x="2480741" y="1471826"/>
          <a:ext cx="2160395"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hu-HU" sz="1800" kern="1200" dirty="0" err="1" smtClean="0">
              <a:solidFill>
                <a:schemeClr val="bg1"/>
              </a:solidFill>
              <a:effectLst/>
              <a:latin typeface="Calibri" charset="0"/>
              <a:ea typeface="Calibri" charset="0"/>
              <a:cs typeface="Times New Roman" charset="0"/>
            </a:rPr>
            <a:t>Technological</a:t>
          </a:r>
          <a:r>
            <a:rPr lang="hu-HU" sz="1800" kern="1200" dirty="0" smtClean="0">
              <a:solidFill>
                <a:schemeClr val="bg1"/>
              </a:solidFill>
              <a:effectLst/>
              <a:latin typeface="Calibri" charset="0"/>
              <a:ea typeface="Calibri" charset="0"/>
              <a:cs typeface="Times New Roman" charset="0"/>
            </a:rPr>
            <a:t> </a:t>
          </a:r>
          <a:r>
            <a:rPr lang="hu-HU" sz="1800" kern="1200" dirty="0" err="1" smtClean="0">
              <a:solidFill>
                <a:schemeClr val="bg1"/>
              </a:solidFill>
              <a:effectLst/>
              <a:latin typeface="Calibri" charset="0"/>
              <a:ea typeface="Calibri" charset="0"/>
              <a:cs typeface="Times New Roman" charset="0"/>
            </a:rPr>
            <a:t>defence-systems</a:t>
          </a:r>
          <a:endParaRPr lang="en-US" sz="1800" kern="1200" dirty="0"/>
        </a:p>
      </dsp:txBody>
      <dsp:txXfrm>
        <a:off x="2497970" y="1489055"/>
        <a:ext cx="2125937" cy="553785"/>
      </dsp:txXfrm>
    </dsp:sp>
    <dsp:sp modelId="{8B0A9F49-1859-2147-8315-BBEBFB6F8E18}">
      <dsp:nvSpPr>
        <dsp:cNvPr id="0" name=""/>
        <dsp:cNvSpPr/>
      </dsp:nvSpPr>
      <dsp:spPr>
        <a:xfrm>
          <a:off x="2264740" y="589461"/>
          <a:ext cx="216000" cy="1911790"/>
        </a:xfrm>
        <a:custGeom>
          <a:avLst/>
          <a:gdLst/>
          <a:ahLst/>
          <a:cxnLst/>
          <a:rect l="0" t="0" r="0" b="0"/>
          <a:pathLst>
            <a:path>
              <a:moveTo>
                <a:pt x="0" y="0"/>
              </a:moveTo>
              <a:lnTo>
                <a:pt x="0" y="1911790"/>
              </a:lnTo>
              <a:lnTo>
                <a:pt x="216000" y="191179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BD05E8-B9CC-4549-BC18-2EB0DDD40A99}">
      <dsp:nvSpPr>
        <dsp:cNvPr id="0" name=""/>
        <dsp:cNvSpPr/>
      </dsp:nvSpPr>
      <dsp:spPr>
        <a:xfrm>
          <a:off x="2480741" y="2207130"/>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hu-HU" sz="1800" kern="1200" dirty="0" err="1" smtClean="0">
              <a:solidFill>
                <a:schemeClr val="bg1"/>
              </a:solidFill>
              <a:effectLst/>
              <a:latin typeface="Calibri" charset="0"/>
              <a:ea typeface="Calibri" charset="0"/>
              <a:cs typeface="Times New Roman" charset="0"/>
            </a:rPr>
            <a:t>Smart</a:t>
          </a:r>
          <a:r>
            <a:rPr lang="hu-HU" sz="1800" kern="1200" dirty="0" smtClean="0">
              <a:solidFill>
                <a:schemeClr val="bg1"/>
              </a:solidFill>
              <a:effectLst/>
              <a:latin typeface="Calibri" charset="0"/>
              <a:ea typeface="Calibri" charset="0"/>
              <a:cs typeface="Times New Roman" charset="0"/>
            </a:rPr>
            <a:t> </a:t>
          </a:r>
          <a:r>
            <a:rPr lang="hu-HU" sz="1800" kern="1200" dirty="0" err="1" smtClean="0">
              <a:solidFill>
                <a:schemeClr val="bg1"/>
              </a:solidFill>
              <a:effectLst/>
              <a:latin typeface="Calibri" charset="0"/>
              <a:ea typeface="Calibri" charset="0"/>
              <a:cs typeface="Times New Roman" charset="0"/>
            </a:rPr>
            <a:t>support</a:t>
          </a:r>
          <a:r>
            <a:rPr lang="hu-HU" sz="1800" kern="1200" dirty="0" smtClean="0">
              <a:solidFill>
                <a:schemeClr val="bg1"/>
              </a:solidFill>
              <a:effectLst/>
              <a:latin typeface="Calibri" charset="0"/>
              <a:ea typeface="Calibri" charset="0"/>
              <a:cs typeface="Times New Roman" charset="0"/>
            </a:rPr>
            <a:t> of local </a:t>
          </a:r>
          <a:r>
            <a:rPr lang="hu-HU" sz="1800" kern="1200" dirty="0" err="1" smtClean="0">
              <a:solidFill>
                <a:schemeClr val="bg1"/>
              </a:solidFill>
              <a:effectLst/>
              <a:latin typeface="Calibri" charset="0"/>
              <a:ea typeface="Calibri" charset="0"/>
              <a:cs typeface="Times New Roman" charset="0"/>
            </a:rPr>
            <a:t>services</a:t>
          </a:r>
          <a:endParaRPr lang="en-US" sz="1800" kern="1200" dirty="0"/>
        </a:p>
      </dsp:txBody>
      <dsp:txXfrm>
        <a:off x="2497970" y="2224359"/>
        <a:ext cx="2125542" cy="553785"/>
      </dsp:txXfrm>
    </dsp:sp>
    <dsp:sp modelId="{0927AC7F-D2C8-E441-80A4-D8B18CD3DC1E}">
      <dsp:nvSpPr>
        <dsp:cNvPr id="0" name=""/>
        <dsp:cNvSpPr/>
      </dsp:nvSpPr>
      <dsp:spPr>
        <a:xfrm>
          <a:off x="2264740" y="589461"/>
          <a:ext cx="216000" cy="2647094"/>
        </a:xfrm>
        <a:custGeom>
          <a:avLst/>
          <a:gdLst/>
          <a:ahLst/>
          <a:cxnLst/>
          <a:rect l="0" t="0" r="0" b="0"/>
          <a:pathLst>
            <a:path>
              <a:moveTo>
                <a:pt x="0" y="0"/>
              </a:moveTo>
              <a:lnTo>
                <a:pt x="0" y="2647094"/>
              </a:lnTo>
              <a:lnTo>
                <a:pt x="216000" y="264709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315F1C-54DB-8245-B102-494921D5D857}">
      <dsp:nvSpPr>
        <dsp:cNvPr id="0" name=""/>
        <dsp:cNvSpPr/>
      </dsp:nvSpPr>
      <dsp:spPr>
        <a:xfrm>
          <a:off x="2480741" y="2942434"/>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hu-HU" sz="1800" kern="1200" dirty="0" err="1" smtClean="0">
              <a:solidFill>
                <a:schemeClr val="bg1"/>
              </a:solidFill>
              <a:effectLst/>
              <a:latin typeface="Calibri" charset="0"/>
              <a:ea typeface="Calibri" charset="0"/>
              <a:cs typeface="Times New Roman" charset="0"/>
            </a:rPr>
            <a:t>Smart</a:t>
          </a:r>
          <a:r>
            <a:rPr lang="hu-HU" sz="1800" kern="1200" baseline="0" dirty="0" smtClean="0">
              <a:solidFill>
                <a:schemeClr val="bg1"/>
              </a:solidFill>
              <a:effectLst/>
              <a:latin typeface="Calibri" charset="0"/>
              <a:ea typeface="Calibri" charset="0"/>
              <a:cs typeface="Times New Roman" charset="0"/>
            </a:rPr>
            <a:t> e-</a:t>
          </a:r>
          <a:r>
            <a:rPr lang="hu-HU" sz="1800" kern="1200" baseline="0" dirty="0" err="1" smtClean="0">
              <a:solidFill>
                <a:schemeClr val="bg1"/>
              </a:solidFill>
              <a:effectLst/>
              <a:latin typeface="Calibri" charset="0"/>
              <a:ea typeface="Calibri" charset="0"/>
              <a:cs typeface="Times New Roman" charset="0"/>
            </a:rPr>
            <a:t>health</a:t>
          </a:r>
          <a:endParaRPr lang="en-US" sz="1800" kern="1200" dirty="0"/>
        </a:p>
      </dsp:txBody>
      <dsp:txXfrm>
        <a:off x="2497970" y="2959663"/>
        <a:ext cx="2125542" cy="553785"/>
      </dsp:txXfrm>
    </dsp:sp>
    <dsp:sp modelId="{2D6610E9-C7D4-AA48-9A88-EAA35F3A647A}">
      <dsp:nvSpPr>
        <dsp:cNvPr id="0" name=""/>
        <dsp:cNvSpPr/>
      </dsp:nvSpPr>
      <dsp:spPr>
        <a:xfrm>
          <a:off x="2264740" y="589461"/>
          <a:ext cx="216000" cy="3382398"/>
        </a:xfrm>
        <a:custGeom>
          <a:avLst/>
          <a:gdLst/>
          <a:ahLst/>
          <a:cxnLst/>
          <a:rect l="0" t="0" r="0" b="0"/>
          <a:pathLst>
            <a:path>
              <a:moveTo>
                <a:pt x="0" y="0"/>
              </a:moveTo>
              <a:lnTo>
                <a:pt x="0" y="3382398"/>
              </a:lnTo>
              <a:lnTo>
                <a:pt x="216000" y="338239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6F79B8-C2BB-BD47-8F6D-09EA37EBC365}">
      <dsp:nvSpPr>
        <dsp:cNvPr id="0" name=""/>
        <dsp:cNvSpPr/>
      </dsp:nvSpPr>
      <dsp:spPr>
        <a:xfrm>
          <a:off x="2480741" y="3677738"/>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hu-HU" sz="1800" kern="1200" dirty="0" err="1" smtClean="0">
              <a:solidFill>
                <a:schemeClr val="bg1"/>
              </a:solidFill>
              <a:effectLst/>
              <a:latin typeface="Calibri" charset="0"/>
              <a:ea typeface="Calibri" charset="0"/>
              <a:cs typeface="Times New Roman" charset="0"/>
            </a:rPr>
            <a:t>Use</a:t>
          </a:r>
          <a:r>
            <a:rPr lang="hu-HU" sz="1800" kern="1200" dirty="0" smtClean="0">
              <a:solidFill>
                <a:schemeClr val="bg1"/>
              </a:solidFill>
              <a:effectLst/>
              <a:latin typeface="Calibri" charset="0"/>
              <a:ea typeface="Calibri" charset="0"/>
              <a:cs typeface="Times New Roman" charset="0"/>
            </a:rPr>
            <a:t> </a:t>
          </a:r>
          <a:r>
            <a:rPr lang="hu-HU" sz="1800" kern="1200" dirty="0" err="1" smtClean="0">
              <a:solidFill>
                <a:schemeClr val="bg1"/>
              </a:solidFill>
              <a:effectLst/>
              <a:latin typeface="Calibri" charset="0"/>
              <a:ea typeface="Calibri" charset="0"/>
              <a:cs typeface="Times New Roman" charset="0"/>
            </a:rPr>
            <a:t>the</a:t>
          </a:r>
          <a:r>
            <a:rPr lang="hu-HU" sz="1800" kern="1200" dirty="0" smtClean="0">
              <a:solidFill>
                <a:schemeClr val="bg1"/>
              </a:solidFill>
              <a:effectLst/>
              <a:latin typeface="Calibri" charset="0"/>
              <a:ea typeface="Calibri" charset="0"/>
              <a:cs typeface="Times New Roman" charset="0"/>
            </a:rPr>
            <a:t> </a:t>
          </a:r>
          <a:r>
            <a:rPr lang="hu-HU" sz="1800" kern="1200" dirty="0" err="1" smtClean="0">
              <a:solidFill>
                <a:schemeClr val="bg1"/>
              </a:solidFill>
              <a:effectLst/>
              <a:latin typeface="Calibri" charset="0"/>
              <a:ea typeface="Calibri" charset="0"/>
              <a:cs typeface="Times New Roman" charset="0"/>
            </a:rPr>
            <a:t>services</a:t>
          </a:r>
          <a:r>
            <a:rPr lang="hu-HU" sz="1800" kern="1200" dirty="0" smtClean="0">
              <a:solidFill>
                <a:schemeClr val="bg1"/>
              </a:solidFill>
              <a:effectLst/>
              <a:latin typeface="Calibri" charset="0"/>
              <a:ea typeface="Calibri" charset="0"/>
              <a:cs typeface="Times New Roman" charset="0"/>
            </a:rPr>
            <a:t> of </a:t>
          </a:r>
          <a:r>
            <a:rPr lang="hu-HU" sz="1800" kern="1200" dirty="0" err="1" smtClean="0">
              <a:solidFill>
                <a:schemeClr val="bg1"/>
              </a:solidFill>
              <a:effectLst/>
              <a:latin typeface="Calibri" charset="0"/>
              <a:ea typeface="Calibri" charset="0"/>
              <a:cs typeface="Times New Roman" charset="0"/>
            </a:rPr>
            <a:t>the</a:t>
          </a:r>
          <a:r>
            <a:rPr lang="hu-HU" sz="1800" kern="1200" baseline="0" dirty="0" smtClean="0">
              <a:solidFill>
                <a:schemeClr val="bg1"/>
              </a:solidFill>
              <a:effectLst/>
              <a:latin typeface="Calibri" charset="0"/>
              <a:ea typeface="Calibri" charset="0"/>
              <a:cs typeface="Times New Roman" charset="0"/>
            </a:rPr>
            <a:t> city</a:t>
          </a:r>
          <a:endParaRPr lang="en-US" sz="1800" kern="1200" dirty="0"/>
        </a:p>
      </dsp:txBody>
      <dsp:txXfrm>
        <a:off x="2497970" y="3694967"/>
        <a:ext cx="2125542" cy="553785"/>
      </dsp:txXfrm>
    </dsp:sp>
    <dsp:sp modelId="{410F5D4F-06B9-6A41-B777-C271411B3028}">
      <dsp:nvSpPr>
        <dsp:cNvPr id="0" name=""/>
        <dsp:cNvSpPr/>
      </dsp:nvSpPr>
      <dsp:spPr>
        <a:xfrm>
          <a:off x="4503257" y="1218"/>
          <a:ext cx="2160005" cy="5882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Third generation smart cities</a:t>
          </a:r>
          <a:endParaRPr lang="en-US" sz="1700" kern="1200" dirty="0"/>
        </a:p>
      </dsp:txBody>
      <dsp:txXfrm>
        <a:off x="4520486" y="18447"/>
        <a:ext cx="2125547" cy="553785"/>
      </dsp:txXfrm>
    </dsp:sp>
    <dsp:sp modelId="{A0289E06-5B9F-D348-A56D-B259EA8B0608}">
      <dsp:nvSpPr>
        <dsp:cNvPr id="0" name=""/>
        <dsp:cNvSpPr/>
      </dsp:nvSpPr>
      <dsp:spPr>
        <a:xfrm>
          <a:off x="4719258" y="589461"/>
          <a:ext cx="216000" cy="441182"/>
        </a:xfrm>
        <a:custGeom>
          <a:avLst/>
          <a:gdLst/>
          <a:ahLst/>
          <a:cxnLst/>
          <a:rect l="0" t="0" r="0" b="0"/>
          <a:pathLst>
            <a:path>
              <a:moveTo>
                <a:pt x="0" y="0"/>
              </a:moveTo>
              <a:lnTo>
                <a:pt x="0" y="441182"/>
              </a:lnTo>
              <a:lnTo>
                <a:pt x="216000" y="44118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447444-4481-6744-8F45-8D028D501793}">
      <dsp:nvSpPr>
        <dsp:cNvPr id="0" name=""/>
        <dsp:cNvSpPr/>
      </dsp:nvSpPr>
      <dsp:spPr>
        <a:xfrm>
          <a:off x="4935258" y="736522"/>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Smart people</a:t>
          </a:r>
          <a:endParaRPr lang="en-US" sz="1800" kern="1200" dirty="0"/>
        </a:p>
      </dsp:txBody>
      <dsp:txXfrm>
        <a:off x="4952487" y="753751"/>
        <a:ext cx="2125542" cy="553785"/>
      </dsp:txXfrm>
    </dsp:sp>
    <dsp:sp modelId="{C4E17A1F-99EF-844E-AB5B-2EAF80257E87}">
      <dsp:nvSpPr>
        <dsp:cNvPr id="0" name=""/>
        <dsp:cNvSpPr/>
      </dsp:nvSpPr>
      <dsp:spPr>
        <a:xfrm>
          <a:off x="4719258" y="589461"/>
          <a:ext cx="216000" cy="1176486"/>
        </a:xfrm>
        <a:custGeom>
          <a:avLst/>
          <a:gdLst/>
          <a:ahLst/>
          <a:cxnLst/>
          <a:rect l="0" t="0" r="0" b="0"/>
          <a:pathLst>
            <a:path>
              <a:moveTo>
                <a:pt x="0" y="0"/>
              </a:moveTo>
              <a:lnTo>
                <a:pt x="0" y="1176486"/>
              </a:lnTo>
              <a:lnTo>
                <a:pt x="216000" y="117648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168CC9-00AE-274D-8990-F26E8BD35DCC}">
      <dsp:nvSpPr>
        <dsp:cNvPr id="0" name=""/>
        <dsp:cNvSpPr/>
      </dsp:nvSpPr>
      <dsp:spPr>
        <a:xfrm>
          <a:off x="4935258" y="1471826"/>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hu-HU" sz="1800" kern="1200" dirty="0" err="1" smtClean="0">
              <a:solidFill>
                <a:schemeClr val="bg1"/>
              </a:solidFill>
              <a:effectLst/>
              <a:latin typeface="Calibri" charset="0"/>
              <a:ea typeface="Calibri" charset="0"/>
              <a:cs typeface="Times New Roman" charset="0"/>
            </a:rPr>
            <a:t>Social</a:t>
          </a:r>
          <a:r>
            <a:rPr lang="hu-HU" sz="1800" kern="1200" dirty="0" smtClean="0">
              <a:solidFill>
                <a:schemeClr val="bg1"/>
              </a:solidFill>
              <a:effectLst/>
              <a:latin typeface="Calibri" charset="0"/>
              <a:ea typeface="Calibri" charset="0"/>
              <a:cs typeface="Times New Roman" charset="0"/>
            </a:rPr>
            <a:t> </a:t>
          </a:r>
          <a:r>
            <a:rPr lang="hu-HU" sz="1800" kern="1200" dirty="0" err="1" smtClean="0">
              <a:solidFill>
                <a:schemeClr val="bg1"/>
              </a:solidFill>
              <a:effectLst/>
              <a:latin typeface="Calibri" charset="0"/>
              <a:ea typeface="Calibri" charset="0"/>
              <a:cs typeface="Times New Roman" charset="0"/>
            </a:rPr>
            <a:t>network</a:t>
          </a:r>
          <a:endParaRPr lang="en-US" sz="1800" kern="1200" dirty="0"/>
        </a:p>
      </dsp:txBody>
      <dsp:txXfrm>
        <a:off x="4952487" y="1489055"/>
        <a:ext cx="2125542" cy="553785"/>
      </dsp:txXfrm>
    </dsp:sp>
    <dsp:sp modelId="{5F4C462C-BAA8-CB4F-BE5C-8790513D9AC8}">
      <dsp:nvSpPr>
        <dsp:cNvPr id="0" name=""/>
        <dsp:cNvSpPr/>
      </dsp:nvSpPr>
      <dsp:spPr>
        <a:xfrm>
          <a:off x="4719258" y="589461"/>
          <a:ext cx="216000" cy="1911790"/>
        </a:xfrm>
        <a:custGeom>
          <a:avLst/>
          <a:gdLst/>
          <a:ahLst/>
          <a:cxnLst/>
          <a:rect l="0" t="0" r="0" b="0"/>
          <a:pathLst>
            <a:path>
              <a:moveTo>
                <a:pt x="0" y="0"/>
              </a:moveTo>
              <a:lnTo>
                <a:pt x="0" y="1911790"/>
              </a:lnTo>
              <a:lnTo>
                <a:pt x="216000" y="191179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5CB42E-47D8-9D4F-85A9-D2F9C86889FC}">
      <dsp:nvSpPr>
        <dsp:cNvPr id="0" name=""/>
        <dsp:cNvSpPr/>
      </dsp:nvSpPr>
      <dsp:spPr>
        <a:xfrm>
          <a:off x="4935258" y="2207130"/>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hu-HU" sz="1800" kern="1200" dirty="0" err="1" smtClean="0">
              <a:solidFill>
                <a:schemeClr val="bg1"/>
              </a:solidFill>
              <a:effectLst/>
              <a:latin typeface="Calibri" charset="0"/>
              <a:ea typeface="Calibri" charset="0"/>
              <a:cs typeface="Times New Roman" charset="0"/>
            </a:rPr>
            <a:t>Coomunity</a:t>
          </a:r>
          <a:r>
            <a:rPr lang="hu-HU" sz="1800" kern="1200" dirty="0" smtClean="0">
              <a:solidFill>
                <a:schemeClr val="bg1"/>
              </a:solidFill>
              <a:effectLst/>
              <a:latin typeface="Calibri" charset="0"/>
              <a:ea typeface="Calibri" charset="0"/>
              <a:cs typeface="Times New Roman" charset="0"/>
            </a:rPr>
            <a:t> consumer </a:t>
          </a:r>
          <a:r>
            <a:rPr lang="hu-HU" sz="1800" kern="1200" dirty="0" err="1" smtClean="0">
              <a:solidFill>
                <a:schemeClr val="bg1"/>
              </a:solidFill>
              <a:effectLst/>
              <a:latin typeface="Calibri" charset="0"/>
              <a:ea typeface="Calibri" charset="0"/>
              <a:cs typeface="Times New Roman" charset="0"/>
            </a:rPr>
            <a:t>protection</a:t>
          </a:r>
          <a:endParaRPr lang="en-US" sz="1800" kern="1200" dirty="0"/>
        </a:p>
      </dsp:txBody>
      <dsp:txXfrm>
        <a:off x="4952487" y="2224359"/>
        <a:ext cx="2125542" cy="553785"/>
      </dsp:txXfrm>
    </dsp:sp>
    <dsp:sp modelId="{BEAFF876-1AAB-B446-9B31-C0B30F5F7CEB}">
      <dsp:nvSpPr>
        <dsp:cNvPr id="0" name=""/>
        <dsp:cNvSpPr/>
      </dsp:nvSpPr>
      <dsp:spPr>
        <a:xfrm>
          <a:off x="4719258" y="589461"/>
          <a:ext cx="216000" cy="2647094"/>
        </a:xfrm>
        <a:custGeom>
          <a:avLst/>
          <a:gdLst/>
          <a:ahLst/>
          <a:cxnLst/>
          <a:rect l="0" t="0" r="0" b="0"/>
          <a:pathLst>
            <a:path>
              <a:moveTo>
                <a:pt x="0" y="0"/>
              </a:moveTo>
              <a:lnTo>
                <a:pt x="0" y="2647094"/>
              </a:lnTo>
              <a:lnTo>
                <a:pt x="216000" y="264709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8DB82E-58D0-CB49-B2F3-395FF27E930B}">
      <dsp:nvSpPr>
        <dsp:cNvPr id="0" name=""/>
        <dsp:cNvSpPr/>
      </dsp:nvSpPr>
      <dsp:spPr>
        <a:xfrm>
          <a:off x="4935258" y="2942434"/>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Community assistance</a:t>
          </a:r>
          <a:endParaRPr lang="en-US" sz="1800" kern="1200" dirty="0"/>
        </a:p>
      </dsp:txBody>
      <dsp:txXfrm>
        <a:off x="4952487" y="2959663"/>
        <a:ext cx="2125542" cy="553785"/>
      </dsp:txXfrm>
    </dsp:sp>
    <dsp:sp modelId="{5835FC02-DE23-404C-8799-E35B44F6CA93}">
      <dsp:nvSpPr>
        <dsp:cNvPr id="0" name=""/>
        <dsp:cNvSpPr/>
      </dsp:nvSpPr>
      <dsp:spPr>
        <a:xfrm>
          <a:off x="4719258" y="589461"/>
          <a:ext cx="216000" cy="3382398"/>
        </a:xfrm>
        <a:custGeom>
          <a:avLst/>
          <a:gdLst/>
          <a:ahLst/>
          <a:cxnLst/>
          <a:rect l="0" t="0" r="0" b="0"/>
          <a:pathLst>
            <a:path>
              <a:moveTo>
                <a:pt x="0" y="0"/>
              </a:moveTo>
              <a:lnTo>
                <a:pt x="0" y="3382398"/>
              </a:lnTo>
              <a:lnTo>
                <a:pt x="216000" y="338239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DE9A71-1860-194A-96E5-6B537CD9D66F}">
      <dsp:nvSpPr>
        <dsp:cNvPr id="0" name=""/>
        <dsp:cNvSpPr/>
      </dsp:nvSpPr>
      <dsp:spPr>
        <a:xfrm>
          <a:off x="4935258" y="3677738"/>
          <a:ext cx="2160000" cy="5882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hu-HU" sz="1800" kern="1200" dirty="0" err="1" smtClean="0">
              <a:solidFill>
                <a:schemeClr val="bg1"/>
              </a:solidFill>
              <a:effectLst/>
              <a:latin typeface="Calibri" charset="0"/>
              <a:ea typeface="Calibri" charset="0"/>
              <a:cs typeface="Times New Roman" charset="0"/>
            </a:rPr>
            <a:t>Community</a:t>
          </a:r>
          <a:r>
            <a:rPr lang="hu-HU" sz="1800" kern="1200" dirty="0" smtClean="0">
              <a:solidFill>
                <a:schemeClr val="bg1"/>
              </a:solidFill>
              <a:effectLst/>
              <a:latin typeface="Calibri" charset="0"/>
              <a:ea typeface="Calibri" charset="0"/>
              <a:cs typeface="Times New Roman" charset="0"/>
            </a:rPr>
            <a:t> </a:t>
          </a:r>
          <a:r>
            <a:rPr lang="hu-HU" sz="1800" kern="1200" dirty="0" err="1" smtClean="0">
              <a:solidFill>
                <a:schemeClr val="bg1"/>
              </a:solidFill>
              <a:effectLst/>
              <a:latin typeface="Calibri" charset="0"/>
              <a:ea typeface="Calibri" charset="0"/>
              <a:cs typeface="Times New Roman" charset="0"/>
            </a:rPr>
            <a:t>time</a:t>
          </a:r>
          <a:r>
            <a:rPr lang="hu-HU" sz="1800" kern="1200" dirty="0" smtClean="0">
              <a:solidFill>
                <a:schemeClr val="bg1"/>
              </a:solidFill>
              <a:effectLst/>
              <a:latin typeface="Calibri" charset="0"/>
              <a:ea typeface="Calibri" charset="0"/>
              <a:cs typeface="Times New Roman" charset="0"/>
            </a:rPr>
            <a:t>-bank </a:t>
          </a:r>
          <a:endParaRPr lang="en-US" sz="1800" kern="1200" dirty="0"/>
        </a:p>
      </dsp:txBody>
      <dsp:txXfrm>
        <a:off x="4952487" y="3694967"/>
        <a:ext cx="2125542" cy="5537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hu-HU"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hu-HU" sz="1200"/>
            </a:lvl1pPr>
          </a:lstStyle>
          <a:p>
            <a:fld id="{BE487ACC-ACCE-477C-9696-09E3BF29411E}" type="datetime1">
              <a:rPr lang="hu-HU" smtClean="0"/>
              <a:t>2016. 06. 09.</a:t>
            </a:fld>
            <a:endParaRPr lang="hu-HU" dirty="0"/>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hu-HU"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hu-HU" sz="1200"/>
            </a:lvl1pPr>
          </a:lstStyle>
          <a:p>
            <a:fld id="{A850423A-8BCE-448E-A97B-03A88B2B12C1}" type="slidenum">
              <a:rPr lang="hu-HU"/>
              <a:t>‹#›</a:t>
            </a:fld>
            <a:endParaRPr lang="hu-HU"/>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hu-HU"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hu-HU" sz="1200"/>
            </a:lvl1pPr>
          </a:lstStyle>
          <a:p>
            <a:fld id="{A79C63D0-49FF-480E-8CBB-38B6605FDD1B}" type="datetime1">
              <a:rPr lang="hu-HU" smtClean="0"/>
              <a:pPr/>
              <a:t>2016. 06. 09.</a:t>
            </a:fld>
            <a:endParaRPr lang="hu-HU" dirty="0"/>
          </a:p>
        </p:txBody>
      </p:sp>
      <p:sp>
        <p:nvSpPr>
          <p:cNvPr id="4" name="Diakép hely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hu-HU"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hu-HU" sz="1200"/>
            </a:lvl1pPr>
          </a:lstStyle>
          <a:p>
            <a:fld id="{01F2A70B-78F2-4DCF-B53B-C990D2FAFB8A}" type="slidenum">
              <a:t>‹#›</a:t>
            </a:fld>
            <a:endParaRPr lang="hu-HU"/>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hu-HU" sz="1200" kern="1200">
        <a:solidFill>
          <a:schemeClr val="tx1"/>
        </a:solidFill>
        <a:latin typeface="+mn-lt"/>
        <a:ea typeface="+mn-ea"/>
        <a:cs typeface="+mn-cs"/>
      </a:defRPr>
    </a:lvl1pPr>
    <a:lvl2pPr marL="457200" algn="l" defTabSz="914400" rtl="0" eaLnBrk="1" latinLnBrk="0" hangingPunct="1">
      <a:defRPr lang="hu-HU" sz="1200" kern="1200">
        <a:solidFill>
          <a:schemeClr val="tx1"/>
        </a:solidFill>
        <a:latin typeface="+mn-lt"/>
        <a:ea typeface="+mn-ea"/>
        <a:cs typeface="+mn-cs"/>
      </a:defRPr>
    </a:lvl2pPr>
    <a:lvl3pPr marL="914400" algn="l" defTabSz="914400" rtl="0" eaLnBrk="1" latinLnBrk="0" hangingPunct="1">
      <a:defRPr lang="hu-HU" sz="1200" kern="1200">
        <a:solidFill>
          <a:schemeClr val="tx1"/>
        </a:solidFill>
        <a:latin typeface="+mn-lt"/>
        <a:ea typeface="+mn-ea"/>
        <a:cs typeface="+mn-cs"/>
      </a:defRPr>
    </a:lvl3pPr>
    <a:lvl4pPr marL="1371600" algn="l" defTabSz="914400" rtl="0" eaLnBrk="1" latinLnBrk="0" hangingPunct="1">
      <a:defRPr lang="hu-HU" sz="1200" kern="1200">
        <a:solidFill>
          <a:schemeClr val="tx1"/>
        </a:solidFill>
        <a:latin typeface="+mn-lt"/>
        <a:ea typeface="+mn-ea"/>
        <a:cs typeface="+mn-cs"/>
      </a:defRPr>
    </a:lvl4pPr>
    <a:lvl5pPr marL="1828800" algn="l" defTabSz="914400" rtl="0" eaLnBrk="1" latinLnBrk="0" hangingPunct="1">
      <a:defRPr lang="hu-HU" sz="1200" kern="1200">
        <a:solidFill>
          <a:schemeClr val="tx1"/>
        </a:solidFill>
        <a:latin typeface="+mn-lt"/>
        <a:ea typeface="+mn-ea"/>
        <a:cs typeface="+mn-cs"/>
      </a:defRPr>
    </a:lvl5pPr>
    <a:lvl6pPr marL="2286000" algn="l" defTabSz="914400" rtl="0" eaLnBrk="1" latinLnBrk="0" hangingPunct="1">
      <a:defRPr lang="hu-HU" sz="1200" kern="1200">
        <a:solidFill>
          <a:schemeClr val="tx1"/>
        </a:solidFill>
        <a:latin typeface="+mn-lt"/>
        <a:ea typeface="+mn-ea"/>
        <a:cs typeface="+mn-cs"/>
      </a:defRPr>
    </a:lvl6pPr>
    <a:lvl7pPr marL="2743200" algn="l" defTabSz="914400" rtl="0" eaLnBrk="1" latinLnBrk="0" hangingPunct="1">
      <a:defRPr lang="hu-HU" sz="1200" kern="1200">
        <a:solidFill>
          <a:schemeClr val="tx1"/>
        </a:solidFill>
        <a:latin typeface="+mn-lt"/>
        <a:ea typeface="+mn-ea"/>
        <a:cs typeface="+mn-cs"/>
      </a:defRPr>
    </a:lvl7pPr>
    <a:lvl8pPr marL="3200400" algn="l" defTabSz="914400" rtl="0" eaLnBrk="1" latinLnBrk="0" hangingPunct="1">
      <a:defRPr lang="hu-HU" sz="1200" kern="1200">
        <a:solidFill>
          <a:schemeClr val="tx1"/>
        </a:solidFill>
        <a:latin typeface="+mn-lt"/>
        <a:ea typeface="+mn-ea"/>
        <a:cs typeface="+mn-cs"/>
      </a:defRPr>
    </a:lvl8pPr>
    <a:lvl9pPr marL="3657600" algn="l" defTabSz="914400" rtl="0" eaLnBrk="1" latinLnBrk="0" hangingPunct="1">
      <a:defRPr lang="hu-H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t>1</a:t>
            </a:fld>
            <a:endParaRPr lang="en-US"/>
          </a:p>
        </p:txBody>
      </p:sp>
    </p:spTree>
    <p:extLst>
      <p:ext uri="{BB962C8B-B14F-4D97-AF65-F5344CB8AC3E}">
        <p14:creationId xmlns:p14="http://schemas.microsoft.com/office/powerpoint/2010/main" val="144907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uk-UA" smtClean="0"/>
              <a:t>10</a:t>
            </a:fld>
            <a:endParaRPr lang="uk-UA"/>
          </a:p>
        </p:txBody>
      </p:sp>
    </p:spTree>
    <p:extLst>
      <p:ext uri="{BB962C8B-B14F-4D97-AF65-F5344CB8AC3E}">
        <p14:creationId xmlns:p14="http://schemas.microsoft.com/office/powerpoint/2010/main" val="139863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uk-UA" smtClean="0"/>
              <a:t>11</a:t>
            </a:fld>
            <a:endParaRPr lang="uk-UA"/>
          </a:p>
        </p:txBody>
      </p:sp>
    </p:spTree>
    <p:extLst>
      <p:ext uri="{BB962C8B-B14F-4D97-AF65-F5344CB8AC3E}">
        <p14:creationId xmlns:p14="http://schemas.microsoft.com/office/powerpoint/2010/main" val="159457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t>12</a:t>
            </a:fld>
            <a:endParaRPr lang="en-US"/>
          </a:p>
        </p:txBody>
      </p:sp>
    </p:spTree>
    <p:extLst>
      <p:ext uri="{BB962C8B-B14F-4D97-AF65-F5344CB8AC3E}">
        <p14:creationId xmlns:p14="http://schemas.microsoft.com/office/powerpoint/2010/main" val="146404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Kibera</a:t>
            </a:r>
            <a:r>
              <a:rPr lang="en-US" dirty="0" smtClean="0"/>
              <a:t> is a neighborhood in the emerging megacity of Nairobi, and the largest urban slum in Africa.</a:t>
            </a:r>
          </a:p>
          <a:p>
            <a:endParaRPr lang="en-US" dirty="0" smtClean="0"/>
          </a:p>
          <a:p>
            <a:r>
              <a:rPr lang="en-US" dirty="0" err="1" smtClean="0"/>
              <a:t>Az</a:t>
            </a:r>
            <a:r>
              <a:rPr lang="en-US" dirty="0" smtClean="0"/>
              <a:t> </a:t>
            </a:r>
            <a:r>
              <a:rPr lang="en-US" dirty="0" err="1" smtClean="0"/>
              <a:t>emberiség</a:t>
            </a:r>
            <a:r>
              <a:rPr lang="en-US" dirty="0" smtClean="0"/>
              <a:t> </a:t>
            </a:r>
            <a:r>
              <a:rPr lang="en-US" dirty="0" err="1" smtClean="0"/>
              <a:t>fegyvere</a:t>
            </a:r>
            <a:r>
              <a:rPr lang="en-US" dirty="0" smtClean="0"/>
              <a:t> a </a:t>
            </a:r>
            <a:r>
              <a:rPr lang="en-US" dirty="0" err="1" smtClean="0"/>
              <a:t>kultúra</a:t>
            </a:r>
            <a:r>
              <a:rPr lang="en-US" dirty="0" smtClean="0"/>
              <a:t>, </a:t>
            </a:r>
            <a:r>
              <a:rPr lang="en-US" dirty="0" err="1" smtClean="0"/>
              <a:t>többször</a:t>
            </a:r>
            <a:r>
              <a:rPr lang="en-US" dirty="0" smtClean="0"/>
              <a:t> is </a:t>
            </a:r>
            <a:r>
              <a:rPr lang="en-US" dirty="0" err="1" smtClean="0"/>
              <a:t>újraprogramozza</a:t>
            </a:r>
            <a:r>
              <a:rPr lang="en-US" dirty="0" smtClean="0"/>
              <a:t> </a:t>
            </a:r>
            <a:r>
              <a:rPr lang="en-US" dirty="0" err="1" smtClean="0"/>
              <a:t>magát</a:t>
            </a:r>
            <a:endParaRPr lang="en-US" dirty="0" smtClean="0"/>
          </a:p>
          <a:p>
            <a:r>
              <a:rPr lang="en-US" dirty="0" err="1" smtClean="0"/>
              <a:t>Ennek</a:t>
            </a:r>
            <a:r>
              <a:rPr lang="en-US" dirty="0" smtClean="0"/>
              <a:t> </a:t>
            </a:r>
            <a:r>
              <a:rPr lang="en-US" dirty="0" err="1" smtClean="0"/>
              <a:t>az</a:t>
            </a:r>
            <a:r>
              <a:rPr lang="en-US" dirty="0" smtClean="0"/>
              <a:t> </a:t>
            </a:r>
            <a:r>
              <a:rPr lang="en-US" dirty="0" err="1" smtClean="0"/>
              <a:t>eszköze</a:t>
            </a:r>
            <a:r>
              <a:rPr lang="en-US" dirty="0" smtClean="0"/>
              <a:t>/</a:t>
            </a:r>
            <a:r>
              <a:rPr lang="en-US" dirty="0" err="1" smtClean="0"/>
              <a:t>kiváltója</a:t>
            </a:r>
            <a:r>
              <a:rPr lang="en-US" dirty="0" smtClean="0"/>
              <a:t>/</a:t>
            </a:r>
            <a:r>
              <a:rPr lang="en-US" dirty="0" err="1" smtClean="0"/>
              <a:t>következménye</a:t>
            </a:r>
            <a:r>
              <a:rPr lang="en-US" dirty="0" smtClean="0"/>
              <a:t> </a:t>
            </a:r>
            <a:r>
              <a:rPr lang="en-US" dirty="0" err="1" smtClean="0"/>
              <a:t>sokszor</a:t>
            </a:r>
            <a:r>
              <a:rPr lang="en-US" dirty="0" smtClean="0"/>
              <a:t> </a:t>
            </a:r>
            <a:r>
              <a:rPr lang="en-US" dirty="0" err="1" smtClean="0"/>
              <a:t>egy</a:t>
            </a:r>
            <a:r>
              <a:rPr lang="en-US" dirty="0" smtClean="0"/>
              <a:t> </a:t>
            </a:r>
            <a:r>
              <a:rPr lang="en-US" dirty="0" err="1" smtClean="0"/>
              <a:t>technológiai</a:t>
            </a:r>
            <a:r>
              <a:rPr lang="en-US" dirty="0" smtClean="0"/>
              <a:t> </a:t>
            </a:r>
            <a:r>
              <a:rPr lang="en-US" dirty="0" err="1" smtClean="0"/>
              <a:t>innováció</a:t>
            </a:r>
            <a:endParaRPr lang="en-US" dirty="0" smtClean="0"/>
          </a:p>
          <a:p>
            <a:r>
              <a:rPr lang="en-US" dirty="0" err="1" smtClean="0"/>
              <a:t>Ezt</a:t>
            </a:r>
            <a:r>
              <a:rPr lang="en-US" dirty="0" smtClean="0"/>
              <a:t> </a:t>
            </a:r>
            <a:r>
              <a:rPr lang="en-US" dirty="0" err="1" smtClean="0"/>
              <a:t>leglátványosabban</a:t>
            </a:r>
            <a:r>
              <a:rPr lang="en-US" dirty="0" smtClean="0"/>
              <a:t> a </a:t>
            </a:r>
            <a:r>
              <a:rPr lang="en-US" dirty="0" err="1" smtClean="0"/>
              <a:t>kommunikáció</a:t>
            </a:r>
            <a:r>
              <a:rPr lang="en-US" dirty="0" smtClean="0"/>
              <a:t> </a:t>
            </a:r>
            <a:r>
              <a:rPr lang="en-US" dirty="0" err="1" smtClean="0"/>
              <a:t>és</a:t>
            </a:r>
            <a:r>
              <a:rPr lang="en-US" dirty="0" smtClean="0"/>
              <a:t> </a:t>
            </a:r>
            <a:r>
              <a:rPr lang="en-US" dirty="0" err="1" smtClean="0"/>
              <a:t>érzékelés</a:t>
            </a:r>
            <a:r>
              <a:rPr lang="en-US" dirty="0" smtClean="0"/>
              <a:t> </a:t>
            </a:r>
            <a:r>
              <a:rPr lang="en-US" dirty="0" err="1" smtClean="0"/>
              <a:t>mentén</a:t>
            </a:r>
            <a:r>
              <a:rPr lang="en-US" dirty="0" smtClean="0"/>
              <a:t> </a:t>
            </a:r>
            <a:r>
              <a:rPr lang="en-US" dirty="0" err="1" smtClean="0"/>
              <a:t>teszi</a:t>
            </a:r>
            <a:r>
              <a:rPr lang="en-US" dirty="0" smtClean="0"/>
              <a:t> – </a:t>
            </a:r>
            <a:r>
              <a:rPr lang="en-US" dirty="0" err="1" smtClean="0"/>
              <a:t>avagy</a:t>
            </a:r>
            <a:r>
              <a:rPr lang="en-US" dirty="0" smtClean="0"/>
              <a:t> </a:t>
            </a:r>
            <a:r>
              <a:rPr lang="en-US" dirty="0" err="1" smtClean="0"/>
              <a:t>mit</a:t>
            </a:r>
            <a:r>
              <a:rPr lang="en-US" dirty="0" smtClean="0"/>
              <a:t> </a:t>
            </a:r>
            <a:r>
              <a:rPr lang="en-US" dirty="0" err="1" smtClean="0"/>
              <a:t>érzékel</a:t>
            </a:r>
            <a:r>
              <a:rPr lang="en-US" dirty="0" smtClean="0"/>
              <a:t> </a:t>
            </a:r>
            <a:r>
              <a:rPr lang="en-US" dirty="0" err="1" smtClean="0"/>
              <a:t>és</a:t>
            </a:r>
            <a:r>
              <a:rPr lang="en-US" dirty="0" smtClean="0"/>
              <a:t> </a:t>
            </a:r>
            <a:r>
              <a:rPr lang="en-US" dirty="0" err="1" smtClean="0"/>
              <a:t>hogyan</a:t>
            </a:r>
            <a:r>
              <a:rPr lang="en-US" dirty="0" smtClean="0"/>
              <a:t> </a:t>
            </a:r>
            <a:r>
              <a:rPr lang="en-US" dirty="0" err="1" smtClean="0"/>
              <a:t>működik</a:t>
            </a:r>
            <a:r>
              <a:rPr lang="en-US" dirty="0" smtClean="0"/>
              <a:t> </a:t>
            </a:r>
            <a:r>
              <a:rPr lang="en-US" dirty="0" err="1" smtClean="0"/>
              <a:t>az</a:t>
            </a:r>
            <a:r>
              <a:rPr lang="en-US" dirty="0" smtClean="0"/>
              <a:t> ember?</a:t>
            </a:r>
          </a:p>
          <a:p>
            <a:r>
              <a:rPr lang="en-US" dirty="0" smtClean="0"/>
              <a:t>Ha a </a:t>
            </a:r>
            <a:r>
              <a:rPr lang="en-US" dirty="0" err="1" smtClean="0"/>
              <a:t>kultúra</a:t>
            </a:r>
            <a:r>
              <a:rPr lang="en-US" dirty="0" smtClean="0"/>
              <a:t> </a:t>
            </a:r>
            <a:r>
              <a:rPr lang="en-US" dirty="0" err="1" smtClean="0"/>
              <a:t>válasz</a:t>
            </a:r>
            <a:r>
              <a:rPr lang="en-US" dirty="0" smtClean="0"/>
              <a:t>, </a:t>
            </a:r>
            <a:r>
              <a:rPr lang="en-US" dirty="0" err="1" smtClean="0"/>
              <a:t>akkor</a:t>
            </a:r>
            <a:r>
              <a:rPr lang="en-US" dirty="0" smtClean="0"/>
              <a:t> mire </a:t>
            </a:r>
            <a:r>
              <a:rPr lang="en-US" dirty="0" err="1" smtClean="0"/>
              <a:t>válasz</a:t>
            </a:r>
            <a:r>
              <a:rPr lang="en-US" dirty="0" smtClean="0"/>
              <a:t> </a:t>
            </a:r>
            <a:r>
              <a:rPr lang="en-US" dirty="0" err="1" smtClean="0"/>
              <a:t>az</a:t>
            </a:r>
            <a:r>
              <a:rPr lang="en-US" dirty="0" smtClean="0"/>
              <a:t> </a:t>
            </a:r>
            <a:r>
              <a:rPr lang="en-US" dirty="0" err="1" smtClean="0"/>
              <a:t>információs</a:t>
            </a:r>
            <a:r>
              <a:rPr lang="en-US" dirty="0" smtClean="0"/>
              <a:t> </a:t>
            </a:r>
            <a:r>
              <a:rPr lang="en-US" dirty="0" err="1" smtClean="0"/>
              <a:t>társadalom</a:t>
            </a:r>
            <a:r>
              <a:rPr lang="en-US" dirty="0" smtClean="0"/>
              <a:t>? A </a:t>
            </a:r>
            <a:r>
              <a:rPr lang="en-US" dirty="0" err="1" smtClean="0"/>
              <a:t>válaszok</a:t>
            </a:r>
            <a:r>
              <a:rPr lang="en-US" dirty="0" smtClean="0"/>
              <a:t> </a:t>
            </a:r>
            <a:r>
              <a:rPr lang="en-US" dirty="0" err="1" smtClean="0"/>
              <a:t>közül</a:t>
            </a:r>
            <a:r>
              <a:rPr lang="en-US" dirty="0" smtClean="0"/>
              <a:t> </a:t>
            </a:r>
            <a:r>
              <a:rPr lang="en-US" dirty="0" err="1" smtClean="0"/>
              <a:t>egyet</a:t>
            </a:r>
            <a:r>
              <a:rPr lang="en-US" dirty="0" smtClean="0"/>
              <a:t> </a:t>
            </a:r>
            <a:r>
              <a:rPr lang="en-US" dirty="0" err="1" smtClean="0"/>
              <a:t>tekintünk</a:t>
            </a:r>
            <a:r>
              <a:rPr lang="en-US" dirty="0" smtClean="0"/>
              <a:t> </a:t>
            </a:r>
            <a:r>
              <a:rPr lang="en-US" dirty="0" err="1" smtClean="0"/>
              <a:t>át</a:t>
            </a:r>
            <a:r>
              <a:rPr lang="en-US" dirty="0" smtClean="0"/>
              <a:t> </a:t>
            </a:r>
            <a:r>
              <a:rPr lang="en-US" dirty="0" err="1" smtClean="0"/>
              <a:t>előadásunkban</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a:t>2</a:t>
            </a:fld>
            <a:endParaRPr lang="en-US"/>
          </a:p>
        </p:txBody>
      </p:sp>
    </p:spTree>
    <p:extLst>
      <p:ext uri="{BB962C8B-B14F-4D97-AF65-F5344CB8AC3E}">
        <p14:creationId xmlns:p14="http://schemas.microsoft.com/office/powerpoint/2010/main" val="176937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t>3</a:t>
            </a:fld>
            <a:endParaRPr lang="en-US"/>
          </a:p>
        </p:txBody>
      </p:sp>
    </p:spTree>
    <p:extLst>
      <p:ext uri="{BB962C8B-B14F-4D97-AF65-F5344CB8AC3E}">
        <p14:creationId xmlns:p14="http://schemas.microsoft.com/office/powerpoint/2010/main" val="12115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t>4</a:t>
            </a:fld>
            <a:endParaRPr lang="en-US"/>
          </a:p>
        </p:txBody>
      </p:sp>
    </p:spTree>
    <p:extLst>
      <p:ext uri="{BB962C8B-B14F-4D97-AF65-F5344CB8AC3E}">
        <p14:creationId xmlns:p14="http://schemas.microsoft.com/office/powerpoint/2010/main" val="56328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micro-time is the latest characteristics of digital culture (naturally until nowadays, the next one will be the virtual, or augmented reality). With the operation systems of smart phones we can chat and play without loading, or signing in times. This is very important because with this innovation ended the time and geographical gap between traditional and digital culture: because of instantly using, we use chats, games, mails every time, and when we have only very limited time (3-4 seconds), too.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a:t>5</a:t>
            </a:fld>
            <a:endParaRPr lang="en-US"/>
          </a:p>
        </p:txBody>
      </p:sp>
    </p:spTree>
    <p:extLst>
      <p:ext uri="{BB962C8B-B14F-4D97-AF65-F5344CB8AC3E}">
        <p14:creationId xmlns:p14="http://schemas.microsoft.com/office/powerpoint/2010/main" val="214571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give up a lot of cultural objects – photos, writings, money, gifts etc. We can’t touch these</a:t>
            </a:r>
            <a:r>
              <a:rPr lang="en-US" baseline="0" dirty="0" smtClean="0"/>
              <a:t> items</a:t>
            </a:r>
          </a:p>
          <a:p>
            <a:pPr marL="171450" indent="-171450">
              <a:buFontTx/>
              <a:buChar char="-"/>
            </a:pPr>
            <a:r>
              <a:rPr lang="en-US" baseline="0" dirty="0" smtClean="0"/>
              <a:t>The information what we need when we need – it changes the respect of schools, the information gathering, the memory etc. </a:t>
            </a:r>
            <a:r>
              <a:rPr lang="en-US" dirty="0" smtClean="0"/>
              <a:t>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uk-UA" smtClean="0"/>
              <a:t>6</a:t>
            </a:fld>
            <a:endParaRPr lang="uk-UA"/>
          </a:p>
        </p:txBody>
      </p:sp>
    </p:spTree>
    <p:extLst>
      <p:ext uri="{BB962C8B-B14F-4D97-AF65-F5344CB8AC3E}">
        <p14:creationId xmlns:p14="http://schemas.microsoft.com/office/powerpoint/2010/main" val="145684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ocw.jhsph.edu</a:t>
            </a:r>
            <a:r>
              <a:rPr lang="en-US" dirty="0" smtClean="0"/>
              <a:t>/courses/</a:t>
            </a:r>
            <a:r>
              <a:rPr lang="en-US" dirty="0" err="1" smtClean="0"/>
              <a:t>urbanhealth</a:t>
            </a:r>
            <a:r>
              <a:rPr lang="en-US" dirty="0" smtClean="0"/>
              <a:t>/PDFs/Urban-sec2_Baqui.pdf</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a:t>7</a:t>
            </a:fld>
            <a:endParaRPr lang="en-US"/>
          </a:p>
        </p:txBody>
      </p:sp>
    </p:spTree>
    <p:extLst>
      <p:ext uri="{BB962C8B-B14F-4D97-AF65-F5344CB8AC3E}">
        <p14:creationId xmlns:p14="http://schemas.microsoft.com/office/powerpoint/2010/main" val="57292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future of smart city is not the technology, but the connected humans with various resources.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uk-UA" smtClean="0"/>
              <a:t>8</a:t>
            </a:fld>
            <a:endParaRPr lang="uk-UA"/>
          </a:p>
        </p:txBody>
      </p:sp>
    </p:spTree>
    <p:extLst>
      <p:ext uri="{BB962C8B-B14F-4D97-AF65-F5344CB8AC3E}">
        <p14:creationId xmlns:p14="http://schemas.microsoft.com/office/powerpoint/2010/main" val="47442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uk-UA" smtClean="0"/>
              <a:t>9</a:t>
            </a:fld>
            <a:endParaRPr lang="uk-UA"/>
          </a:p>
        </p:txBody>
      </p:sp>
    </p:spTree>
    <p:extLst>
      <p:ext uri="{BB962C8B-B14F-4D97-AF65-F5344CB8AC3E}">
        <p14:creationId xmlns:p14="http://schemas.microsoft.com/office/powerpoint/2010/main" val="153329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2413" y="1905000"/>
            <a:ext cx="9144000" cy="2667000"/>
          </a:xfrm>
        </p:spPr>
        <p:txBody>
          <a:bodyPr>
            <a:noAutofit/>
          </a:bodyPr>
          <a:lstStyle>
            <a:lvl1pPr latinLnBrk="0">
              <a:defRPr lang="hu-HU" sz="5400"/>
            </a:lvl1pPr>
          </a:lstStyle>
          <a:p>
            <a:r>
              <a:rPr lang="hu-HU"/>
              <a:t>Mintacím szerkesztése</a:t>
            </a:r>
          </a:p>
        </p:txBody>
      </p:sp>
      <p:sp>
        <p:nvSpPr>
          <p:cNvPr id="3" name="Alcím 2"/>
          <p:cNvSpPr>
            <a:spLocks noGrp="1"/>
          </p:cNvSpPr>
          <p:nvPr>
            <p:ph type="subTitle" idx="1"/>
          </p:nvPr>
        </p:nvSpPr>
        <p:spPr>
          <a:xfrm>
            <a:off x="1522413" y="5105400"/>
            <a:ext cx="9143999" cy="1066800"/>
          </a:xfrm>
        </p:spPr>
        <p:txBody>
          <a:bodyPr/>
          <a:lstStyle>
            <a:lvl1pPr marL="0" indent="0" algn="l" latinLnBrk="0">
              <a:spcBef>
                <a:spcPts val="0"/>
              </a:spcBef>
              <a:buNone/>
              <a:defRPr lang="hu-HU">
                <a:solidFill>
                  <a:schemeClr val="tx1">
                    <a:tint val="75000"/>
                  </a:schemeClr>
                </a:solidFill>
              </a:defRPr>
            </a:lvl1pPr>
            <a:lvl2pPr marL="457200" indent="0" algn="ctr" latinLnBrk="0">
              <a:buNone/>
              <a:defRPr lang="hu-HU">
                <a:solidFill>
                  <a:schemeClr val="tx1">
                    <a:tint val="75000"/>
                  </a:schemeClr>
                </a:solidFill>
              </a:defRPr>
            </a:lvl2pPr>
            <a:lvl3pPr marL="914400" indent="0" algn="ctr" latinLnBrk="0">
              <a:buNone/>
              <a:defRPr lang="hu-HU">
                <a:solidFill>
                  <a:schemeClr val="tx1">
                    <a:tint val="75000"/>
                  </a:schemeClr>
                </a:solidFill>
              </a:defRPr>
            </a:lvl3pPr>
            <a:lvl4pPr marL="1371600" indent="0" algn="ctr" latinLnBrk="0">
              <a:buNone/>
              <a:defRPr lang="hu-HU">
                <a:solidFill>
                  <a:schemeClr val="tx1">
                    <a:tint val="75000"/>
                  </a:schemeClr>
                </a:solidFill>
              </a:defRPr>
            </a:lvl4pPr>
            <a:lvl5pPr marL="1828800" indent="0" algn="ctr" latinLnBrk="0">
              <a:buNone/>
              <a:defRPr lang="hu-HU">
                <a:solidFill>
                  <a:schemeClr val="tx1">
                    <a:tint val="75000"/>
                  </a:schemeClr>
                </a:solidFill>
              </a:defRPr>
            </a:lvl5pPr>
            <a:lvl6pPr marL="2286000" indent="0" algn="ctr" latinLnBrk="0">
              <a:buNone/>
              <a:defRPr lang="hu-HU">
                <a:solidFill>
                  <a:schemeClr val="tx1">
                    <a:tint val="75000"/>
                  </a:schemeClr>
                </a:solidFill>
              </a:defRPr>
            </a:lvl6pPr>
            <a:lvl7pPr marL="2743200" indent="0" algn="ctr" latinLnBrk="0">
              <a:buNone/>
              <a:defRPr lang="hu-HU">
                <a:solidFill>
                  <a:schemeClr val="tx1">
                    <a:tint val="75000"/>
                  </a:schemeClr>
                </a:solidFill>
              </a:defRPr>
            </a:lvl7pPr>
            <a:lvl8pPr marL="3200400" indent="0" algn="ctr" latinLnBrk="0">
              <a:buNone/>
              <a:defRPr lang="hu-HU">
                <a:solidFill>
                  <a:schemeClr val="tx1">
                    <a:tint val="75000"/>
                  </a:schemeClr>
                </a:solidFill>
              </a:defRPr>
            </a:lvl8pPr>
            <a:lvl9pPr marL="3657600" indent="0" algn="ctr" latinLnBrk="0">
              <a:buNone/>
              <a:defRPr lang="hu-HU">
                <a:solidFill>
                  <a:schemeClr val="tx1">
                    <a:tint val="75000"/>
                  </a:schemeClr>
                </a:solidFill>
              </a:defRPr>
            </a:lvl9pPr>
          </a:lstStyle>
          <a:p>
            <a:r>
              <a:rPr lang="hu-HU"/>
              <a:t>Alcím mintájának szerkesztése</a:t>
            </a:r>
          </a:p>
        </p:txBody>
      </p:sp>
      <p:grpSp>
        <p:nvGrpSpPr>
          <p:cNvPr id="256" name="vonal"/>
          <p:cNvGrpSpPr/>
          <p:nvPr/>
        </p:nvGrpSpPr>
        <p:grpSpPr bwMode="invGray">
          <a:xfrm>
            <a:off x="1584896" y="4724400"/>
            <a:ext cx="8631936" cy="64008"/>
            <a:chOff x="-4110038" y="2703513"/>
            <a:chExt cx="17394239" cy="160336"/>
          </a:xfrm>
          <a:solidFill>
            <a:schemeClr val="accent1"/>
          </a:solidFill>
        </p:grpSpPr>
        <p:sp>
          <p:nvSpPr>
            <p:cNvPr id="257" name="Szabadkézi sokszög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8" name="Szabadkézi sokszög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9" name="Szabadkézi sokszög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0" name="Szabadkézi sokszög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1" name="Szabadkézi sokszög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2" name="Szabadkézi sokszög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3" name="Szabadkézi sokszög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4" name="Szabadkézi sokszög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5" name="Szabadkézi sokszög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6" name="Szabadkézi sokszög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7" name="Szabadkézi sokszög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8" name="Szabadkézi sokszög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9" name="Szabadkézi sokszög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0" name="Szabadkézi sokszög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1" name="Szabadkézi sokszög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2" name="Szabadkézi sokszög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3" name="Szabadkézi sokszög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4" name="Szabadkézi sokszög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5" name="Szabadkézi sokszög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6" name="Szabadkézi sokszög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7" name="Szabadkézi sokszög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8" name="Szabadkézi sokszög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9" name="Szabadkézi sokszög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0" name="Szabadkézi sokszög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1" name="Szabadkézi sokszög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2" name="Szabadkézi sokszög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3" name="Szabadkézi sokszög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4" name="Szabadkézi sokszög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5" name="Szabadkézi sokszög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6" name="Szabadkézi sokszög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7" name="Szabadkézi sokszög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8" name="Szabadkézi sokszög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9" name="Szabadkézi sokszög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0" name="Szabadkézi sokszög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1" name="Szabadkézi sokszög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2" name="Szabadkézi sokszög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3" name="Szabadkézi sokszög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4" name="Szabadkézi sokszög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5" name="Szabadkézi sokszög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6" name="Szabadkézi sokszög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7" name="Szabadkézi sokszög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8" name="Szabadkézi sokszög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9" name="Szabadkézi sokszög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0" name="Szabadkézi sokszög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1" name="Szabadkézi sokszög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2" name="Szabadkézi sokszög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3" name="Szabadkézi sokszög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4" name="Szabadkézi sokszög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5" name="Szabadkézi sokszög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6" name="Szabadkézi sokszög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7" name="Szabadkézi sokszög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8" name="Szabadkézi sokszög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9" name="Szabadkézi sokszög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0" name="Szabadkézi sokszög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1" name="Szabadkézi sokszög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2" name="Szabadkézi sokszög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3" name="Szabadkézi sokszög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4" name="Szabadkézi sokszög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5" name="Szabadkézi sokszög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6" name="Szabadkézi sokszög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7" name="Szabadkézi sokszög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8" name="Szabadkézi sokszög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9" name="Szabadkézi sokszög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0" name="Szabadkézi sokszög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1" name="Szabadkézi sokszög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2" name="Szabadkézi sokszög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3" name="Szabadkézi sokszög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4" name="Szabadkézi sokszög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5" name="Szabadkézi sokszög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6" name="Szabadkézi sokszög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7" name="Szabadkézi sokszög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8" name="Szabadkézi sokszög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9" name="Szabadkézi sokszög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0" name="Szabadkézi sokszög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1" name="Szabadkézi sokszög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2" name="Szabadkézi sokszög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3" name="Szabadkézi sokszög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4" name="Szabadkézi sokszög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5" name="Szabadkézi sokszög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6" name="Szabadkézi sokszög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7" name="Szabadkézi sokszög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8" name="Szabadkézi sokszög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9" name="Szabadkézi sokszög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0" name="Szabadkézi sokszög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1" name="Szabadkézi sokszög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2" name="Szabadkézi sokszög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3" name="Szabadkézi sokszög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4" name="Szabadkézi sokszög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5" name="Szabadkézi sokszög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6" name="Szabadkézi sokszög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7" name="Szabadkézi sokszög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8" name="Szabadkézi sokszög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9" name="Szabadkézi sokszög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0" name="Szabadkézi sokszög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1" name="Szabadkézi sokszög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2" name="Szabadkézi sokszög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3" name="Szabadkézi sokszög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4" name="Szabadkézi sokszög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5" name="Szabadkézi sokszög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6" name="Szabadkézi sokszög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7" name="Szabadkézi sokszög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8" name="Szabadkézi sokszög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9" name="Szabadkézi sokszög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0" name="Szabadkézi sokszög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1" name="Szabadkézi sokszög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2" name="Szabadkézi sokszög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3" name="Szabadkézi sokszög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4" name="Szabadkézi sokszög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5" name="Szabadkézi sokszög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6" name="Szabadkézi sokszög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7" name="Szabadkézi sokszög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8" name="Szabadkézi sokszög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9" name="Szabadkézi sokszög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0" name="Szabadkézi sokszög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1" name="Szabadkézi sokszög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2" name="Szabadkézi sokszög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3" name="Szabadkézi sokszög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4" name="Szabadkézi sokszög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5" name="Szabadkézi sokszög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6" name="Szabadkézi sokszög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7" name="Szabadkézi sokszög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8" name="Szabadkézi sokszög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9" name="Szabadkézi sokszög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grpSp>
        <p:nvGrpSpPr>
          <p:cNvPr id="7" name="vonal"/>
          <p:cNvGrpSpPr/>
          <p:nvPr/>
        </p:nvGrpSpPr>
        <p:grpSpPr bwMode="invGray">
          <a:xfrm>
            <a:off x="1522413" y="1514475"/>
            <a:ext cx="10569575" cy="64008"/>
            <a:chOff x="1522413" y="1514475"/>
            <a:chExt cx="10569575" cy="64008"/>
          </a:xfrm>
        </p:grpSpPr>
        <p:sp>
          <p:nvSpPr>
            <p:cNvPr id="8" name="Szabadkézi sokszög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 name="Szabadkézi sokszög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0" name="Szabadkézi sokszög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1"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2"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3"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4"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5"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4"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5"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6"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7"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8"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9"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0"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1"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2"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3"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4"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5"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6"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7"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8"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9"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0"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1"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2"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3"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4"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5"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6"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7"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8"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9"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0"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1"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2"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3"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4"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5"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6"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7"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8"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9"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0"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1"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lvl5pPr latinLnBrk="0">
              <a:defRPr lang="hu-HU"/>
            </a:lvl5pPr>
            <a:lvl6pPr marL="1956816" latinLnBrk="0">
              <a:defRPr lang="hu-HU"/>
            </a:lvl6pPr>
            <a:lvl7pPr marL="1956816" latinLnBrk="0">
              <a:defRPr lang="hu-HU"/>
            </a:lvl7pPr>
            <a:lvl8pPr marL="1956816" latinLnBrk="0">
              <a:defRPr lang="hu-HU"/>
            </a:lvl8pPr>
            <a:lvl9pPr marL="1956816" latinLnBrk="0">
              <a:defRPr lang="hu-HU"/>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fld id="{DEC7D516-F2CA-4AFF-87FE-92ACC22CB526}" type="datetime1">
              <a:rPr lang="hu-HU" smtClean="0"/>
              <a:pPr/>
              <a:t>2016. 06. 09.</a:t>
            </a:fld>
            <a:endParaRPr lang="hu-HU" dirty="0"/>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grpSp>
        <p:nvGrpSpPr>
          <p:cNvPr id="7" name="vonal"/>
          <p:cNvGrpSpPr/>
          <p:nvPr/>
        </p:nvGrpSpPr>
        <p:grpSpPr bwMode="invGray">
          <a:xfrm rot="5400000">
            <a:off x="6864412" y="3472598"/>
            <a:ext cx="6492240" cy="64008"/>
            <a:chOff x="1522413" y="1514475"/>
            <a:chExt cx="10569575" cy="64008"/>
          </a:xfrm>
        </p:grpSpPr>
        <p:sp>
          <p:nvSpPr>
            <p:cNvPr id="8" name="Szabadkézi sokszö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 name="Szabadkézi sokszö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0" name="Szabadkézi sokszö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1"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2"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3"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4"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5"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4"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5"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6"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7"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8"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9"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0"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1"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2"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3"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4"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5"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6"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7"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8"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39"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0"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1"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2"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3"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4"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5"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6"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7"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8"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49"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0"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1"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2"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3"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4"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5"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6"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7"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8"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59"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0"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1"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sp>
        <p:nvSpPr>
          <p:cNvPr id="2" name="Függőleges cím 1"/>
          <p:cNvSpPr>
            <a:spLocks noGrp="1"/>
          </p:cNvSpPr>
          <p:nvPr>
            <p:ph type="title" orient="vert"/>
          </p:nvPr>
        </p:nvSpPr>
        <p:spPr>
          <a:xfrm>
            <a:off x="10361612" y="274639"/>
            <a:ext cx="1371600" cy="5901747"/>
          </a:xfrm>
        </p:spPr>
        <p:txBody>
          <a:bodyPr vert="eaVert"/>
          <a:lstStyle/>
          <a:p>
            <a:r>
              <a:rPr lang="hu-HU" dirty="0"/>
              <a:t>Mintacím szerkesztése</a:t>
            </a:r>
          </a:p>
        </p:txBody>
      </p:sp>
      <p:sp>
        <p:nvSpPr>
          <p:cNvPr id="3" name="Függőleges szöveg helye 2"/>
          <p:cNvSpPr>
            <a:spLocks noGrp="1"/>
          </p:cNvSpPr>
          <p:nvPr>
            <p:ph type="body" orient="vert" idx="1"/>
          </p:nvPr>
        </p:nvSpPr>
        <p:spPr>
          <a:xfrm>
            <a:off x="608012" y="277813"/>
            <a:ext cx="9144001" cy="5898573"/>
          </a:xfrm>
        </p:spPr>
        <p:txBody>
          <a:bodyPr vert="eaVert"/>
          <a:lstStyle>
            <a:lvl5pPr latinLnBrk="0">
              <a:defRPr lang="hu-HU"/>
            </a:lvl5pPr>
            <a:lvl6pPr latinLnBrk="0">
              <a:defRPr lang="hu-HU"/>
            </a:lvl6pPr>
            <a:lvl7pPr latinLnBrk="0">
              <a:defRPr lang="hu-HU"/>
            </a:lvl7pPr>
            <a:lvl8pPr latinLnBrk="0">
              <a:defRPr lang="hu-HU" baseline="0"/>
            </a:lvl8pPr>
            <a:lvl9pPr latinLnBrk="0">
              <a:defRPr lang="hu-HU" baseline="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lvl1pPr>
              <a:defRPr/>
            </a:lvl1pPr>
          </a:lstStyle>
          <a:p>
            <a:fld id="{E6363B81-922A-422B-90F0-8ECA149A5ED5}" type="datetime1">
              <a:rPr lang="hu-HU" smtClean="0"/>
              <a:pPr/>
              <a:t>2016. 06. 09.</a:t>
            </a:fld>
            <a:endParaRPr lang="hu-HU" dirty="0"/>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grpSp>
        <p:nvGrpSpPr>
          <p:cNvPr id="167" name="vonal"/>
          <p:cNvGrpSpPr/>
          <p:nvPr/>
        </p:nvGrpSpPr>
        <p:grpSpPr bwMode="invGray">
          <a:xfrm>
            <a:off x="1522413" y="1514475"/>
            <a:ext cx="10569575" cy="64008"/>
            <a:chOff x="1522413" y="1514475"/>
            <a:chExt cx="10569575" cy="64008"/>
          </a:xfrm>
        </p:grpSpPr>
        <p:sp>
          <p:nvSpPr>
            <p:cNvPr id="168" name="Szabadkézi sokszö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9" name="Szabadkézi sokszö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0" name="Szabadkézi sokszö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1"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2"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3"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4"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5"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6"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7"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8"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9"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0"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1"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2"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3"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4"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5"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6"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7"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8"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9"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0"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1"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2"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3"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4"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5"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6"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7"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8"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9"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0"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1"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2"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3"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4"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5"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6"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7"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8"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9"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0"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1"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2"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3"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4"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5"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6"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7"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8"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9"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0"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1"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2"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3"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4"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5"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6"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7"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8"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9"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0"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1"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2"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3"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4"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5"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6"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7"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8"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9"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40"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41"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sp>
        <p:nvSpPr>
          <p:cNvPr id="2" name="Cím 1"/>
          <p:cNvSpPr>
            <a:spLocks noGrp="1"/>
          </p:cNvSpPr>
          <p:nvPr>
            <p:ph type="title"/>
          </p:nvPr>
        </p:nvSpPr>
        <p:spPr>
          <a:xfrm>
            <a:off x="1522414" y="274638"/>
            <a:ext cx="9143998" cy="1020762"/>
          </a:xfrm>
        </p:spPr>
        <p:txBody>
          <a:bodyPr/>
          <a:lstStyle/>
          <a:p>
            <a:r>
              <a:rPr lang="hu-HU"/>
              <a:t>Mintacím szerkesztése</a:t>
            </a:r>
          </a:p>
        </p:txBody>
      </p:sp>
      <p:sp>
        <p:nvSpPr>
          <p:cNvPr id="3" name="Tartalom helye 2"/>
          <p:cNvSpPr>
            <a:spLocks noGrp="1"/>
          </p:cNvSpPr>
          <p:nvPr>
            <p:ph idx="1"/>
          </p:nvPr>
        </p:nvSpPr>
        <p:spPr/>
        <p:txBody>
          <a:bodyPr/>
          <a:lstStyle>
            <a:lvl2pPr marL="548640" latinLnBrk="0">
              <a:defRPr lang="hu-HU"/>
            </a:lvl2pPr>
            <a:lvl3pPr marL="777240" latinLnBrk="0">
              <a:defRPr lang="hu-HU"/>
            </a:lvl3pPr>
            <a:lvl4pPr marL="1005840" latinLnBrk="0">
              <a:defRPr lang="hu-HU"/>
            </a:lvl4pPr>
            <a:lvl5pPr marL="1234440" latinLnBrk="0">
              <a:defRPr lang="hu-HU"/>
            </a:lvl5pPr>
            <a:lvl6pPr marL="1463040" latinLnBrk="0">
              <a:defRPr lang="hu-HU" baseline="0"/>
            </a:lvl6pPr>
            <a:lvl7pPr marL="1691640" latinLnBrk="0">
              <a:defRPr lang="hu-HU" baseline="0"/>
            </a:lvl7pPr>
            <a:lvl8pPr marL="1920240" latinLnBrk="0">
              <a:defRPr lang="hu-HU" baseline="0"/>
            </a:lvl8pPr>
            <a:lvl9pPr marL="2148840" latinLnBrk="0">
              <a:defRPr lang="hu-HU" baseline="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fld id="{ED105EA8-5A9F-488A-AA53-BCA884F8EE55}" type="datetime1">
              <a:rPr lang="hu-HU" smtClean="0"/>
              <a:pPr/>
              <a:t>2016. 06. 09.</a:t>
            </a:fld>
            <a:endParaRPr lang="hu-HU" dirty="0"/>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grpSp>
        <p:nvGrpSpPr>
          <p:cNvPr id="255" name="vonal"/>
          <p:cNvGrpSpPr/>
          <p:nvPr/>
        </p:nvGrpSpPr>
        <p:grpSpPr bwMode="invGray">
          <a:xfrm>
            <a:off x="1584896" y="4724400"/>
            <a:ext cx="8631936" cy="64008"/>
            <a:chOff x="-4110038" y="2703513"/>
            <a:chExt cx="17394239" cy="160336"/>
          </a:xfrm>
          <a:solidFill>
            <a:schemeClr val="accent1"/>
          </a:solidFill>
        </p:grpSpPr>
        <p:sp>
          <p:nvSpPr>
            <p:cNvPr id="256" name="Szabadkézi sokszög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7" name="Szabadkézi sokszög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8" name="Szabadkézi sokszög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9" name="Szabadkézi sokszög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0" name="Szabadkézi sokszög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1" name="Szabadkézi sokszög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2" name="Szabadkézi sokszög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3" name="Szabadkézi sokszög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4" name="Szabadkézi sokszög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5" name="Szabadkézi sokszög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6" name="Szabadkézi sokszög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7" name="Szabadkézi sokszög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8" name="Szabadkézi sokszög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9" name="Szabadkézi sokszög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0" name="Szabadkézi sokszög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1" name="Szabadkézi sokszög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2" name="Szabadkézi sokszög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3" name="Szabadkézi sokszög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4" name="Szabadkézi sokszög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5" name="Szabadkézi sokszög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6" name="Szabadkézi sokszög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7" name="Szabadkézi sokszög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8" name="Szabadkézi sokszög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9" name="Szabadkézi sokszög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0" name="Szabadkézi sokszög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1" name="Szabadkézi sokszög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2" name="Szabadkézi sokszög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3" name="Szabadkézi sokszög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4" name="Szabadkézi sokszög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5" name="Szabadkézi sokszög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6" name="Szabadkézi sokszög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7" name="Szabadkézi sokszög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8" name="Szabadkézi sokszög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9" name="Szabadkézi sokszög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0" name="Szabadkézi sokszög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1" name="Szabadkézi sokszög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2" name="Szabadkézi sokszög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3" name="Szabadkézi sokszög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4" name="Szabadkézi sokszög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5" name="Szabadkézi sokszög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6" name="Szabadkézi sokszög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7" name="Szabadkézi sokszög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8" name="Szabadkézi sokszög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9" name="Szabadkézi sokszög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0" name="Szabadkézi sokszög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1" name="Szabadkézi sokszög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2" name="Szabadkézi sokszög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3" name="Szabadkézi sokszög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4" name="Szabadkézi sokszög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5" name="Szabadkézi sokszög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6" name="Szabadkézi sokszög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7" name="Szabadkézi sokszög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8" name="Szabadkézi sokszög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9" name="Szabadkézi sokszög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0" name="Szabadkézi sokszög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1" name="Szabadkézi sokszög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2" name="Szabadkézi sokszög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3" name="Szabadkézi sokszög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4" name="Szabadkézi sokszög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5" name="Szabadkézi sokszög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6" name="Szabadkézi sokszög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7" name="Szabadkézi sokszög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8" name="Szabadkézi sokszög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9" name="Szabadkézi sokszög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0" name="Szabadkézi sokszög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1" name="Szabadkézi sokszög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2" name="Szabadkézi sokszög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3" name="Szabadkézi sokszög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4" name="Szabadkézi sokszög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5" name="Szabadkézi sokszög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6" name="Szabadkézi sokszög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7" name="Szabadkézi sokszög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8" name="Szabadkézi sokszög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9" name="Szabadkézi sokszög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0" name="Szabadkézi sokszög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1" name="Szabadkézi sokszög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2" name="Szabadkézi sokszög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3" name="Szabadkézi sokszög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4" name="Szabadkézi sokszög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5" name="Szabadkézi sokszög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6" name="Szabadkézi sokszög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7" name="Szabadkézi sokszög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8" name="Szabadkézi sokszög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9" name="Szabadkézi sokszög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0" name="Szabadkézi sokszög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1" name="Szabadkézi sokszög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2" name="Szabadkézi sokszög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3" name="Szabadkézi sokszög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4" name="Szabadkézi sokszög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5" name="Szabadkézi sokszög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6" name="Szabadkézi sokszög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7" name="Szabadkézi sokszög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8" name="Szabadkézi sokszög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9" name="Szabadkézi sokszög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0" name="Szabadkézi sokszög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1" name="Szabadkézi sokszög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2" name="Szabadkézi sokszög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3" name="Szabadkézi sokszög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4" name="Szabadkézi sokszög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5" name="Szabadkézi sokszög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6" name="Szabadkézi sokszög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7" name="Szabadkézi sokszög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8" name="Szabadkézi sokszög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9" name="Szabadkézi sokszög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0" name="Szabadkézi sokszög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1" name="Szabadkézi sokszög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2" name="Szabadkézi sokszög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3" name="Szabadkézi sokszög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4" name="Szabadkézi sokszög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5" name="Szabadkézi sokszög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6" name="Szabadkézi sokszög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7" name="Szabadkézi sokszög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8" name="Szabadkézi sokszög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9" name="Szabadkézi sokszög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0" name="Szabadkézi sokszög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1" name="Szabadkézi sokszög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2" name="Szabadkézi sokszög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3" name="Szabadkézi sokszög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4" name="Szabadkézi sokszög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5" name="Szabadkézi sokszög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6" name="Szabadkézi sokszög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7" name="Szabadkézi sokszög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8" name="Szabadkézi sokszög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grpSp>
      <p:sp>
        <p:nvSpPr>
          <p:cNvPr id="2" name="Cím 1"/>
          <p:cNvSpPr>
            <a:spLocks noGrp="1"/>
          </p:cNvSpPr>
          <p:nvPr>
            <p:ph type="title"/>
          </p:nvPr>
        </p:nvSpPr>
        <p:spPr>
          <a:xfrm>
            <a:off x="1522413" y="1905000"/>
            <a:ext cx="9144000" cy="2667000"/>
          </a:xfrm>
        </p:spPr>
        <p:txBody>
          <a:bodyPr anchor="b">
            <a:noAutofit/>
          </a:bodyPr>
          <a:lstStyle>
            <a:lvl1pPr algn="l" latinLnBrk="0">
              <a:defRPr lang="hu-HU" sz="4400" b="0" cap="none" baseline="0"/>
            </a:lvl1pPr>
          </a:lstStyle>
          <a:p>
            <a:r>
              <a:rPr lang="hu-HU"/>
              <a:t>Mintacím szerkesztése</a:t>
            </a:r>
          </a:p>
        </p:txBody>
      </p:sp>
      <p:sp>
        <p:nvSpPr>
          <p:cNvPr id="3" name="Szöveg helye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hu-HU" sz="2400">
                <a:solidFill>
                  <a:schemeClr val="tx1">
                    <a:tint val="75000"/>
                  </a:schemeClr>
                </a:solidFill>
              </a:defRPr>
            </a:lvl1pPr>
            <a:lvl2pPr marL="457200" indent="0" latinLnBrk="0">
              <a:buNone/>
              <a:defRPr lang="hu-HU" sz="1800">
                <a:solidFill>
                  <a:schemeClr val="tx1">
                    <a:tint val="75000"/>
                  </a:schemeClr>
                </a:solidFill>
              </a:defRPr>
            </a:lvl2pPr>
            <a:lvl3pPr marL="914400" indent="0" latinLnBrk="0">
              <a:buNone/>
              <a:defRPr lang="hu-HU" sz="1600">
                <a:solidFill>
                  <a:schemeClr val="tx1">
                    <a:tint val="75000"/>
                  </a:schemeClr>
                </a:solidFill>
              </a:defRPr>
            </a:lvl3pPr>
            <a:lvl4pPr marL="1371600" indent="0" latinLnBrk="0">
              <a:buNone/>
              <a:defRPr lang="hu-HU" sz="1400">
                <a:solidFill>
                  <a:schemeClr val="tx1">
                    <a:tint val="75000"/>
                  </a:schemeClr>
                </a:solidFill>
              </a:defRPr>
            </a:lvl4pPr>
            <a:lvl5pPr marL="1828800" indent="0" latinLnBrk="0">
              <a:buNone/>
              <a:defRPr lang="hu-HU" sz="1400">
                <a:solidFill>
                  <a:schemeClr val="tx1">
                    <a:tint val="75000"/>
                  </a:schemeClr>
                </a:solidFill>
              </a:defRPr>
            </a:lvl5pPr>
            <a:lvl6pPr marL="2286000" indent="0" latinLnBrk="0">
              <a:buNone/>
              <a:defRPr lang="hu-HU" sz="1400">
                <a:solidFill>
                  <a:schemeClr val="tx1">
                    <a:tint val="75000"/>
                  </a:schemeClr>
                </a:solidFill>
              </a:defRPr>
            </a:lvl6pPr>
            <a:lvl7pPr marL="2743200" indent="0" latinLnBrk="0">
              <a:buNone/>
              <a:defRPr lang="hu-HU" sz="1400">
                <a:solidFill>
                  <a:schemeClr val="tx1">
                    <a:tint val="75000"/>
                  </a:schemeClr>
                </a:solidFill>
              </a:defRPr>
            </a:lvl7pPr>
            <a:lvl8pPr marL="3200400" indent="0" latinLnBrk="0">
              <a:buNone/>
              <a:defRPr lang="hu-HU" sz="1400">
                <a:solidFill>
                  <a:schemeClr val="tx1">
                    <a:tint val="75000"/>
                  </a:schemeClr>
                </a:solidFill>
              </a:defRPr>
            </a:lvl8pPr>
            <a:lvl9pPr marL="3657600" indent="0" latinLnBrk="0">
              <a:buNone/>
              <a:defRPr lang="hu-HU" sz="1400">
                <a:solidFill>
                  <a:schemeClr val="tx1">
                    <a:tint val="75000"/>
                  </a:schemeClr>
                </a:solidFill>
              </a:defRPr>
            </a:lvl9pPr>
          </a:lstStyle>
          <a:p>
            <a:pPr lvl="0"/>
            <a:r>
              <a:rPr lang="hu-HU"/>
              <a:t>Mintaszöveg szerkesztése  </a:t>
            </a:r>
          </a:p>
        </p:txBody>
      </p:sp>
      <p:sp>
        <p:nvSpPr>
          <p:cNvPr id="4" name="Dátum helye 3"/>
          <p:cNvSpPr>
            <a:spLocks noGrp="1"/>
          </p:cNvSpPr>
          <p:nvPr>
            <p:ph type="dt" sz="half" idx="10"/>
          </p:nvPr>
        </p:nvSpPr>
        <p:spPr/>
        <p:txBody>
          <a:bodyPr/>
          <a:lstStyle>
            <a:lvl1pPr>
              <a:defRPr/>
            </a:lvl1pPr>
          </a:lstStyle>
          <a:p>
            <a:fld id="{82E9DF82-B3A3-43B2-9F02-5DD544B9F951}" type="datetime1">
              <a:rPr lang="hu-HU" smtClean="0"/>
              <a:pPr/>
              <a:t>2016. 06. 09.</a:t>
            </a:fld>
            <a:endParaRPr lang="hu-HU" dirty="0"/>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grpSp>
        <p:nvGrpSpPr>
          <p:cNvPr id="158" name="vonal"/>
          <p:cNvGrpSpPr/>
          <p:nvPr/>
        </p:nvGrpSpPr>
        <p:grpSpPr bwMode="invGray">
          <a:xfrm>
            <a:off x="1522413" y="1514475"/>
            <a:ext cx="10569575" cy="64008"/>
            <a:chOff x="1522413" y="1514475"/>
            <a:chExt cx="10569575" cy="64008"/>
          </a:xfrm>
        </p:grpSpPr>
        <p:sp>
          <p:nvSpPr>
            <p:cNvPr id="159" name="Szabadkézi sokszö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0" name="Szabadkézi sokszö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1" name="Szabadkézi sokszö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2"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3"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4"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5"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6"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7"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8"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9"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0"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1"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2"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3"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4"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5"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6"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7"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8"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9"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0"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1"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2"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3"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4"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5"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6"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7"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8"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9"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0"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1"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2"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3"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4"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5"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6"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7"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8"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9"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0"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1"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2"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3"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4"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5"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6"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7"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8"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9"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0"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1"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2"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3"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4"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5"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6"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7"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8"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9"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0"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1"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2"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3"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4"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5"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6"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7"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8"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9"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0"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1"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2"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sp>
        <p:nvSpPr>
          <p:cNvPr id="2" name="Cím 1"/>
          <p:cNvSpPr>
            <a:spLocks noGrp="1"/>
          </p:cNvSpPr>
          <p:nvPr>
            <p:ph type="title"/>
          </p:nvPr>
        </p:nvSpPr>
        <p:spPr>
          <a:xfrm>
            <a:off x="1522414" y="274638"/>
            <a:ext cx="9143998" cy="1020762"/>
          </a:xfrm>
        </p:spPr>
        <p:txBody>
          <a:bodyPr/>
          <a:lstStyle/>
          <a:p>
            <a:r>
              <a:rPr lang="hu-HU"/>
              <a:t>Mintacím szerkesztése</a:t>
            </a:r>
          </a:p>
        </p:txBody>
      </p:sp>
      <p:sp>
        <p:nvSpPr>
          <p:cNvPr id="3" name="Tartalom helye 2"/>
          <p:cNvSpPr>
            <a:spLocks noGrp="1"/>
          </p:cNvSpPr>
          <p:nvPr>
            <p:ph sz="half" idx="1"/>
          </p:nvPr>
        </p:nvSpPr>
        <p:spPr>
          <a:xfrm>
            <a:off x="1522413" y="1905000"/>
            <a:ext cx="4419599" cy="4267200"/>
          </a:xfrm>
        </p:spPr>
        <p:txBody>
          <a:bodyPr>
            <a:normAutofit/>
          </a:bodyPr>
          <a:lstStyle>
            <a:lvl1pPr latinLnBrk="0">
              <a:defRPr lang="hu-HU" sz="2400"/>
            </a:lvl1pPr>
            <a:lvl2pPr latinLnBrk="0">
              <a:defRPr lang="hu-HU" sz="2000"/>
            </a:lvl2pPr>
            <a:lvl3pPr latinLnBrk="0">
              <a:defRPr lang="hu-HU" sz="1800"/>
            </a:lvl3pPr>
            <a:lvl4pPr latinLnBrk="0">
              <a:defRPr lang="hu-HU" sz="1600"/>
            </a:lvl4pPr>
            <a:lvl5pPr latinLnBrk="0">
              <a:defRPr lang="hu-HU" sz="1600"/>
            </a:lvl5pPr>
            <a:lvl6pPr marL="1956816" latinLnBrk="0">
              <a:defRPr lang="hu-HU" sz="1600"/>
            </a:lvl6pPr>
            <a:lvl7pPr marL="1956816" latinLnBrk="0">
              <a:defRPr lang="hu-HU" sz="1600" baseline="0"/>
            </a:lvl7pPr>
            <a:lvl8pPr marL="1956816" latinLnBrk="0">
              <a:defRPr lang="hu-HU" sz="1600" baseline="0"/>
            </a:lvl8pPr>
            <a:lvl9pPr marL="1956816" latinLnBrk="0">
              <a:defRPr lang="hu-HU" sz="1600" baseline="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46815" y="1905000"/>
            <a:ext cx="4419598" cy="4267200"/>
          </a:xfrm>
        </p:spPr>
        <p:txBody>
          <a:bodyPr>
            <a:normAutofit/>
          </a:bodyPr>
          <a:lstStyle>
            <a:lvl1pPr latinLnBrk="0">
              <a:defRPr lang="hu-HU" sz="2400"/>
            </a:lvl1pPr>
            <a:lvl2pPr latinLnBrk="0">
              <a:defRPr lang="hu-HU" sz="2000"/>
            </a:lvl2pPr>
            <a:lvl3pPr latinLnBrk="0">
              <a:defRPr lang="hu-HU" sz="1800"/>
            </a:lvl3pPr>
            <a:lvl4pPr latinLnBrk="0">
              <a:defRPr lang="hu-HU" sz="1600"/>
            </a:lvl4pPr>
            <a:lvl5pPr latinLnBrk="0">
              <a:defRPr lang="hu-HU" sz="1600"/>
            </a:lvl5pPr>
            <a:lvl6pPr marL="1956816" latinLnBrk="0">
              <a:defRPr lang="hu-HU" sz="1600"/>
            </a:lvl6pPr>
            <a:lvl7pPr marL="1956816" latinLnBrk="0">
              <a:defRPr lang="hu-HU" sz="1600"/>
            </a:lvl7pPr>
            <a:lvl8pPr marL="1956816" latinLnBrk="0">
              <a:defRPr lang="hu-HU" sz="1600" baseline="0"/>
            </a:lvl8pPr>
            <a:lvl9pPr marL="1956816" latinLnBrk="0">
              <a:defRPr lang="hu-HU" sz="1600" baseline="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fld id="{1B4737C6-6BE8-4435-85AC-9A2936899431}" type="datetime1">
              <a:rPr lang="hu-HU" smtClean="0"/>
              <a:pPr/>
              <a:t>2016. 06. 09.</a:t>
            </a:fld>
            <a:endParaRPr lang="hu-HU" dirty="0"/>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grpSp>
        <p:nvGrpSpPr>
          <p:cNvPr id="160" name="vonal"/>
          <p:cNvGrpSpPr/>
          <p:nvPr/>
        </p:nvGrpSpPr>
        <p:grpSpPr bwMode="invGray">
          <a:xfrm>
            <a:off x="1522413" y="1514475"/>
            <a:ext cx="10569575" cy="64008"/>
            <a:chOff x="1522413" y="1514475"/>
            <a:chExt cx="10569575" cy="64008"/>
          </a:xfrm>
        </p:grpSpPr>
        <p:sp>
          <p:nvSpPr>
            <p:cNvPr id="161" name="Szabadkézi sokszög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2" name="Szabadkézi sokszög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3" name="Szabadkézi sokszög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4"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5"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6"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7"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8"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9"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0"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1"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2"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3"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4"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5"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6"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7"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8"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9"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0"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1"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2"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3"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4"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5"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6"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7"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8"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9"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0"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1"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2"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3"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4"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5"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6"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7"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8"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9"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0"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1"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2"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3"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4"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5"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6"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7"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8"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9"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0"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1"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2"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3"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4"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5"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6"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7"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8"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9"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0"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1"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2"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3"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4"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5"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6"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7"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8"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9"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0"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1"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2"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3"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4"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sp>
        <p:nvSpPr>
          <p:cNvPr id="2" name="Cím 1"/>
          <p:cNvSpPr>
            <a:spLocks noGrp="1"/>
          </p:cNvSpPr>
          <p:nvPr>
            <p:ph type="title"/>
          </p:nvPr>
        </p:nvSpPr>
        <p:spPr>
          <a:xfrm>
            <a:off x="1522414" y="274638"/>
            <a:ext cx="9143998" cy="1020762"/>
          </a:xfrm>
        </p:spPr>
        <p:txBody>
          <a:bodyPr/>
          <a:lstStyle>
            <a:lvl1pPr latinLnBrk="0">
              <a:defRPr lang="hu-HU"/>
            </a:lvl1pPr>
          </a:lstStyle>
          <a:p>
            <a:r>
              <a:rPr lang="hu-HU"/>
              <a:t>Mintacím szerkesztése</a:t>
            </a:r>
          </a:p>
        </p:txBody>
      </p:sp>
      <p:sp>
        <p:nvSpPr>
          <p:cNvPr id="3" name="Szöveg helye 2"/>
          <p:cNvSpPr>
            <a:spLocks noGrp="1"/>
          </p:cNvSpPr>
          <p:nvPr>
            <p:ph type="body" idx="1"/>
          </p:nvPr>
        </p:nvSpPr>
        <p:spPr>
          <a:xfrm>
            <a:off x="1522413" y="1905000"/>
            <a:ext cx="4416552" cy="762000"/>
          </a:xfrm>
        </p:spPr>
        <p:txBody>
          <a:bodyPr anchor="ctr"/>
          <a:lstStyle>
            <a:lvl1pPr marL="0" indent="0" latinLnBrk="0">
              <a:spcBef>
                <a:spcPts val="0"/>
              </a:spcBef>
              <a:buNone/>
              <a:defRPr lang="hu-HU" sz="2400" b="0"/>
            </a:lvl1pPr>
            <a:lvl2pPr marL="457200" indent="0" latinLnBrk="0">
              <a:buNone/>
              <a:defRPr lang="hu-HU" sz="2000" b="1"/>
            </a:lvl2pPr>
            <a:lvl3pPr marL="914400" indent="0" latinLnBrk="0">
              <a:buNone/>
              <a:defRPr lang="hu-HU" sz="1800" b="1"/>
            </a:lvl3pPr>
            <a:lvl4pPr marL="1371600" indent="0" latinLnBrk="0">
              <a:buNone/>
              <a:defRPr lang="hu-HU" sz="1600" b="1"/>
            </a:lvl4pPr>
            <a:lvl5pPr marL="1828800" indent="0" latinLnBrk="0">
              <a:buNone/>
              <a:defRPr lang="hu-HU" sz="1600" b="1"/>
            </a:lvl5pPr>
            <a:lvl6pPr marL="2286000" indent="0" latinLnBrk="0">
              <a:buNone/>
              <a:defRPr lang="hu-HU" sz="1600" b="1"/>
            </a:lvl6pPr>
            <a:lvl7pPr marL="2743200" indent="0" latinLnBrk="0">
              <a:buNone/>
              <a:defRPr lang="hu-HU" sz="1600" b="1"/>
            </a:lvl7pPr>
            <a:lvl8pPr marL="3200400" indent="0" latinLnBrk="0">
              <a:buNone/>
              <a:defRPr lang="hu-HU" sz="1600" b="1"/>
            </a:lvl8pPr>
            <a:lvl9pPr marL="3657600" indent="0" latinLnBrk="0">
              <a:buNone/>
              <a:defRPr lang="hu-HU" sz="1600" b="1"/>
            </a:lvl9pPr>
          </a:lstStyle>
          <a:p>
            <a:pPr lvl="0"/>
            <a:r>
              <a:rPr lang="hu-HU"/>
              <a:t>Mintaszöveg szerkesztése  </a:t>
            </a:r>
          </a:p>
        </p:txBody>
      </p:sp>
      <p:sp>
        <p:nvSpPr>
          <p:cNvPr id="4" name="Tartalom helye 3"/>
          <p:cNvSpPr>
            <a:spLocks noGrp="1"/>
          </p:cNvSpPr>
          <p:nvPr>
            <p:ph sz="half" idx="2"/>
          </p:nvPr>
        </p:nvSpPr>
        <p:spPr>
          <a:xfrm>
            <a:off x="1522413" y="2819399"/>
            <a:ext cx="4416552" cy="3352801"/>
          </a:xfrm>
        </p:spPr>
        <p:txBody>
          <a:bodyPr/>
          <a:lstStyle>
            <a:lvl1pPr latinLnBrk="0">
              <a:defRPr lang="hu-HU" sz="2400"/>
            </a:lvl1pPr>
            <a:lvl2pPr latinLnBrk="0">
              <a:defRPr lang="hu-HU" sz="2000"/>
            </a:lvl2pPr>
            <a:lvl3pPr latinLnBrk="0">
              <a:defRPr lang="hu-HU" sz="1800"/>
            </a:lvl3pPr>
            <a:lvl4pPr latinLnBrk="0">
              <a:defRPr lang="hu-HU" sz="1600"/>
            </a:lvl4pPr>
            <a:lvl5pPr latinLnBrk="0">
              <a:defRPr lang="hu-HU" sz="1600"/>
            </a:lvl5pPr>
            <a:lvl6pPr marL="1956816" latinLnBrk="0">
              <a:defRPr lang="hu-HU" sz="1600"/>
            </a:lvl6pPr>
            <a:lvl7pPr marL="1956816" latinLnBrk="0">
              <a:defRPr lang="hu-HU" sz="1600" baseline="0"/>
            </a:lvl7pPr>
            <a:lvl8pPr marL="1956816" latinLnBrk="0">
              <a:defRPr lang="hu-HU" sz="1600" baseline="0"/>
            </a:lvl8pPr>
            <a:lvl9pPr marL="1956816" latinLnBrk="0">
              <a:defRPr lang="hu-HU" sz="1600" baseline="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249860" y="1905000"/>
            <a:ext cx="4416552" cy="762000"/>
          </a:xfrm>
        </p:spPr>
        <p:txBody>
          <a:bodyPr anchor="ctr"/>
          <a:lstStyle>
            <a:lvl1pPr marL="0" indent="0" latinLnBrk="0">
              <a:spcBef>
                <a:spcPts val="0"/>
              </a:spcBef>
              <a:buNone/>
              <a:defRPr lang="hu-HU" sz="2400" b="0"/>
            </a:lvl1pPr>
            <a:lvl2pPr marL="457200" indent="0" latinLnBrk="0">
              <a:buNone/>
              <a:defRPr lang="hu-HU" sz="2000" b="1"/>
            </a:lvl2pPr>
            <a:lvl3pPr marL="914400" indent="0" latinLnBrk="0">
              <a:buNone/>
              <a:defRPr lang="hu-HU" sz="1800" b="1"/>
            </a:lvl3pPr>
            <a:lvl4pPr marL="1371600" indent="0" latinLnBrk="0">
              <a:buNone/>
              <a:defRPr lang="hu-HU" sz="1600" b="1"/>
            </a:lvl4pPr>
            <a:lvl5pPr marL="1828800" indent="0" latinLnBrk="0">
              <a:buNone/>
              <a:defRPr lang="hu-HU" sz="1600" b="1"/>
            </a:lvl5pPr>
            <a:lvl6pPr marL="2286000" indent="0" latinLnBrk="0">
              <a:buNone/>
              <a:defRPr lang="hu-HU" sz="1600" b="1"/>
            </a:lvl6pPr>
            <a:lvl7pPr marL="2743200" indent="0" latinLnBrk="0">
              <a:buNone/>
              <a:defRPr lang="hu-HU" sz="1600" b="1"/>
            </a:lvl7pPr>
            <a:lvl8pPr marL="3200400" indent="0" latinLnBrk="0">
              <a:buNone/>
              <a:defRPr lang="hu-HU" sz="1600" b="1"/>
            </a:lvl8pPr>
            <a:lvl9pPr marL="3657600" indent="0" latinLnBrk="0">
              <a:buNone/>
              <a:defRPr lang="hu-HU" sz="1600" b="1"/>
            </a:lvl9pPr>
          </a:lstStyle>
          <a:p>
            <a:pPr lvl="0"/>
            <a:r>
              <a:rPr lang="hu-HU"/>
              <a:t>Mintaszöveg szerkesztése  </a:t>
            </a:r>
          </a:p>
        </p:txBody>
      </p:sp>
      <p:sp>
        <p:nvSpPr>
          <p:cNvPr id="6" name="Tartalom helye 5"/>
          <p:cNvSpPr>
            <a:spLocks noGrp="1"/>
          </p:cNvSpPr>
          <p:nvPr>
            <p:ph sz="quarter" idx="4"/>
          </p:nvPr>
        </p:nvSpPr>
        <p:spPr>
          <a:xfrm>
            <a:off x="6249860" y="2819399"/>
            <a:ext cx="4416552" cy="3352801"/>
          </a:xfrm>
        </p:spPr>
        <p:txBody>
          <a:bodyPr/>
          <a:lstStyle>
            <a:lvl1pPr latinLnBrk="0">
              <a:defRPr lang="hu-HU" sz="2400"/>
            </a:lvl1pPr>
            <a:lvl2pPr latinLnBrk="0">
              <a:defRPr lang="hu-HU" sz="2000"/>
            </a:lvl2pPr>
            <a:lvl3pPr latinLnBrk="0">
              <a:defRPr lang="hu-HU" sz="1800"/>
            </a:lvl3pPr>
            <a:lvl4pPr latinLnBrk="0">
              <a:defRPr lang="hu-HU" sz="1600"/>
            </a:lvl4pPr>
            <a:lvl5pPr marL="1956816" latinLnBrk="0">
              <a:defRPr lang="hu-HU" sz="1600"/>
            </a:lvl5pPr>
            <a:lvl6pPr marL="1956816" latinLnBrk="0">
              <a:defRPr lang="hu-HU" sz="1600"/>
            </a:lvl6pPr>
            <a:lvl7pPr marL="1956816" latinLnBrk="0">
              <a:defRPr lang="hu-HU" sz="1600"/>
            </a:lvl7pPr>
            <a:lvl8pPr marL="1956816" latinLnBrk="0">
              <a:defRPr lang="hu-HU" sz="1600"/>
            </a:lvl8pPr>
            <a:lvl9pPr marL="1956816" latinLnBrk="0">
              <a:defRPr lang="hu-HU"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fld id="{D3AFD09F-67AA-4015-B2D5-068D898652D3}" type="datetime1">
              <a:rPr lang="hu-HU" smtClean="0"/>
              <a:pPr/>
              <a:t>2016. 06. 09.</a:t>
            </a:fld>
            <a:endParaRPr lang="hu-HU" dirty="0"/>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grpSp>
        <p:nvGrpSpPr>
          <p:cNvPr id="156" name="vonal"/>
          <p:cNvGrpSpPr/>
          <p:nvPr/>
        </p:nvGrpSpPr>
        <p:grpSpPr bwMode="invGray">
          <a:xfrm>
            <a:off x="1522413" y="1514475"/>
            <a:ext cx="10569575" cy="64008"/>
            <a:chOff x="1522413" y="1514475"/>
            <a:chExt cx="10569575" cy="64008"/>
          </a:xfrm>
        </p:grpSpPr>
        <p:sp>
          <p:nvSpPr>
            <p:cNvPr id="157" name="Szabadkézi sokszö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58" name="Szabadkézi sokszö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59" name="Szabadkézi sokszö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0"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1"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2"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3"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4"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5"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6"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7"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8"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69"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0"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1"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2"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3"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4"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5"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6"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7"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8"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79"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0"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1"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2"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3"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4"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5"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6"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7"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8"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89"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0"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1"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2"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3"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4"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5"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6"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7"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8"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199"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0"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1"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2"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3"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4"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5"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6"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7"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8"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09"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0"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1"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2"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3"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4"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5"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6"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7"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8"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19"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0"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1"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2"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3"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4"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5"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6"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7"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8"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29"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230"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fld id="{53FDDA06-3E02-4F50-B036-CC351B2C78C8}" type="datetime1">
              <a:rPr lang="hu-HU" smtClean="0"/>
              <a:pPr/>
              <a:t>2016. 06. 09.</a:t>
            </a:fld>
            <a:endParaRPr lang="hu-HU" dirty="0"/>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fld id="{E53474D9-AC14-4469-9F8A-CFD430C4EB74}" type="datetime1">
              <a:rPr lang="hu-HU" smtClean="0"/>
              <a:pPr/>
              <a:t>2016. 06. 09.</a:t>
            </a:fld>
            <a:endParaRPr lang="hu-HU" dirty="0"/>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grpSp>
        <p:nvGrpSpPr>
          <p:cNvPr id="615" name="keret"/>
          <p:cNvGrpSpPr/>
          <p:nvPr/>
        </p:nvGrpSpPr>
        <p:grpSpPr bwMode="invGray">
          <a:xfrm>
            <a:off x="4417839" y="1630821"/>
            <a:ext cx="6291028" cy="4575885"/>
            <a:chOff x="4417839" y="1630821"/>
            <a:chExt cx="6291028" cy="4575885"/>
          </a:xfrm>
        </p:grpSpPr>
        <p:grpSp>
          <p:nvGrpSpPr>
            <p:cNvPr id="616" name="Csoport 615"/>
            <p:cNvGrpSpPr/>
            <p:nvPr/>
          </p:nvGrpSpPr>
          <p:grpSpPr bwMode="invGray">
            <a:xfrm>
              <a:off x="5414491" y="1630821"/>
              <a:ext cx="5294376" cy="4114800"/>
              <a:chOff x="3310555" y="716546"/>
              <a:chExt cx="5294376" cy="4114800"/>
            </a:xfrm>
          </p:grpSpPr>
          <p:grpSp>
            <p:nvGrpSpPr>
              <p:cNvPr id="768" name="Csoport 767"/>
              <p:cNvGrpSpPr/>
              <p:nvPr/>
            </p:nvGrpSpPr>
            <p:grpSpPr bwMode="invGray">
              <a:xfrm flipH="1">
                <a:off x="3310555" y="737968"/>
                <a:ext cx="5294376" cy="54864"/>
                <a:chOff x="1522413" y="1514475"/>
                <a:chExt cx="10569575" cy="64008"/>
              </a:xfrm>
              <a:solidFill>
                <a:schemeClr val="accent1"/>
              </a:solidFill>
            </p:grpSpPr>
            <p:sp>
              <p:nvSpPr>
                <p:cNvPr id="844" name="Szabadkézi sokszög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5" name="Szabadkézi sokszög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6" name="Szabadkézi sokszög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7"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8"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9"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0"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1"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2"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3"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4"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5"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6"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7"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8"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9"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0"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1"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2"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3"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4"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5"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6"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7"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8"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9"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0"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1"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2"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3"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4"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5"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6"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7"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8"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9"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0"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1"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2"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3"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4"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5"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6"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7"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8"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9"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0"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1"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2"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3"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4"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5"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6"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7"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8"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9"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0"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1"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2"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3"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4"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5"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6"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7"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8"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9"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0"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1"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2"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3"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4"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5"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6"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7"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nvGrpSpPr>
              <p:cNvPr id="769" name="Csoport 768"/>
              <p:cNvGrpSpPr/>
              <p:nvPr/>
            </p:nvGrpSpPr>
            <p:grpSpPr bwMode="invGray">
              <a:xfrm rot="16200000" flipH="1">
                <a:off x="6492229" y="2755658"/>
                <a:ext cx="4114800" cy="36576"/>
                <a:chOff x="1522413" y="1514475"/>
                <a:chExt cx="10569575" cy="64008"/>
              </a:xfrm>
              <a:solidFill>
                <a:schemeClr val="accent1"/>
              </a:solidFill>
            </p:grpSpPr>
            <p:sp>
              <p:nvSpPr>
                <p:cNvPr id="770" name="Szabadkézi sokszög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1" name="Szabadkézi sokszög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2" name="Szabadkézi sokszög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3"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4"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5"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6"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7"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8"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9"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0"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1"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2"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3"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4"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5"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6"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7"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8"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9"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0"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1"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2"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3"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4"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5"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6"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7"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8"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9"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0"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1"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2"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3"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4"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5"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6"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7"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8"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9"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0"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1"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2"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3"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4"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5"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6"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7"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8"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9"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0"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1"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2"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3"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4"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5"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6"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7"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8"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9"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0"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1"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2"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3"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4"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5"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6"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7"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8"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9"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0"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1"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2"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3"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grpSp>
          <p:nvGrpSpPr>
            <p:cNvPr id="617" name="Csoport 616"/>
            <p:cNvGrpSpPr/>
            <p:nvPr/>
          </p:nvGrpSpPr>
          <p:grpSpPr bwMode="invGray">
            <a:xfrm rot="10800000">
              <a:off x="4417839" y="2091906"/>
              <a:ext cx="5294376" cy="4114800"/>
              <a:chOff x="3310555" y="716546"/>
              <a:chExt cx="5294376" cy="4114800"/>
            </a:xfrm>
          </p:grpSpPr>
          <p:grpSp>
            <p:nvGrpSpPr>
              <p:cNvPr id="618" name="Csoport 617"/>
              <p:cNvGrpSpPr/>
              <p:nvPr/>
            </p:nvGrpSpPr>
            <p:grpSpPr bwMode="invGray">
              <a:xfrm flipH="1">
                <a:off x="3310555" y="737968"/>
                <a:ext cx="5294376" cy="54864"/>
                <a:chOff x="1522413" y="1514475"/>
                <a:chExt cx="10569575" cy="64008"/>
              </a:xfrm>
              <a:solidFill>
                <a:schemeClr val="accent1"/>
              </a:solidFill>
            </p:grpSpPr>
            <p:sp>
              <p:nvSpPr>
                <p:cNvPr id="694" name="Szabadkézi sokszög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5" name="Szabadkézi sokszög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6" name="Szabadkézi sokszög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7"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8"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9"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0"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1"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2"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3"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4"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5"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6"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7"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8"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9"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0"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1"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2"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3"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4"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5"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6"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7"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8"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9"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0"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1"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2"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3"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4"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5"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6"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7"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8"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9"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0"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1"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2"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3"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4"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5"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6"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7"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8"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9"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0"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1"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2"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3"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4"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5"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6"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7"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8"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9"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0"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1"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2"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3"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4"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5"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6"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7"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8"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9"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0"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1"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2"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3"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4"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5"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6"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7"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nvGrpSpPr>
              <p:cNvPr id="619" name="Csoport 618"/>
              <p:cNvGrpSpPr/>
              <p:nvPr/>
            </p:nvGrpSpPr>
            <p:grpSpPr bwMode="invGray">
              <a:xfrm rot="16200000" flipH="1">
                <a:off x="6492229" y="2755658"/>
                <a:ext cx="4114800" cy="36576"/>
                <a:chOff x="1522413" y="1514475"/>
                <a:chExt cx="10569575" cy="64008"/>
              </a:xfrm>
              <a:solidFill>
                <a:schemeClr val="accent1"/>
              </a:solidFill>
            </p:grpSpPr>
            <p:sp>
              <p:nvSpPr>
                <p:cNvPr id="620" name="Szabadkézi sokszög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1" name="Szabadkézi sokszög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2" name="Szabadkézi sokszög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3"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4"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5"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6"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7"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8"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9"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0"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1"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2"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3"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4"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5"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6"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7"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8"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9"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0"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1"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2"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3"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4"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5"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6"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7"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8"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9"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0"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1"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2"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3"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4"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5"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6"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7"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8"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9"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0"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1"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2"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3"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4"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5"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6"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7"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8"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9"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0"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1"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2"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3"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4"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5"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6"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7"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8"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9"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0"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1"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2"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3"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4"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5"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6"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7"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8"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9"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0"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1"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2"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3"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grpSp>
      <p:sp>
        <p:nvSpPr>
          <p:cNvPr id="2" name="Cím 1"/>
          <p:cNvSpPr>
            <a:spLocks noGrp="1"/>
          </p:cNvSpPr>
          <p:nvPr>
            <p:ph type="title"/>
          </p:nvPr>
        </p:nvSpPr>
        <p:spPr>
          <a:xfrm>
            <a:off x="1522414" y="274638"/>
            <a:ext cx="9143998" cy="1020762"/>
          </a:xfrm>
        </p:spPr>
        <p:txBody>
          <a:bodyPr anchor="b">
            <a:noAutofit/>
          </a:bodyPr>
          <a:lstStyle>
            <a:lvl1pPr algn="l" latinLnBrk="0">
              <a:defRPr lang="hu-HU" sz="3200" b="0"/>
            </a:lvl1pPr>
          </a:lstStyle>
          <a:p>
            <a:r>
              <a:rPr lang="hu-HU"/>
              <a:t>Mintacím szerkesztése</a:t>
            </a:r>
          </a:p>
        </p:txBody>
      </p:sp>
      <p:sp>
        <p:nvSpPr>
          <p:cNvPr id="3" name="Tartalom helye 2"/>
          <p:cNvSpPr>
            <a:spLocks noGrp="1"/>
          </p:cNvSpPr>
          <p:nvPr>
            <p:ph idx="1"/>
          </p:nvPr>
        </p:nvSpPr>
        <p:spPr>
          <a:xfrm>
            <a:off x="4710022" y="1905000"/>
            <a:ext cx="5669280" cy="4038600"/>
          </a:xfrm>
        </p:spPr>
        <p:txBody>
          <a:bodyPr>
            <a:normAutofit/>
          </a:bodyPr>
          <a:lstStyle>
            <a:lvl1pPr latinLnBrk="0">
              <a:defRPr lang="hu-HU" sz="2400"/>
            </a:lvl1pPr>
            <a:lvl2pPr latinLnBrk="0">
              <a:defRPr lang="hu-HU" sz="2000"/>
            </a:lvl2pPr>
            <a:lvl3pPr latinLnBrk="0">
              <a:defRPr lang="hu-HU" sz="1800"/>
            </a:lvl3pPr>
            <a:lvl4pPr latinLnBrk="0">
              <a:defRPr lang="hu-HU" sz="1600"/>
            </a:lvl4pPr>
            <a:lvl5pPr latinLnBrk="0">
              <a:defRPr lang="hu-HU" sz="1600"/>
            </a:lvl5pPr>
            <a:lvl6pPr latinLnBrk="0">
              <a:defRPr lang="hu-HU" sz="1600"/>
            </a:lvl6pPr>
            <a:lvl7pPr latinLnBrk="0">
              <a:defRPr lang="hu-HU" sz="1600" baseline="0"/>
            </a:lvl7pPr>
            <a:lvl8pPr latinLnBrk="0">
              <a:defRPr lang="hu-HU" sz="1600" baseline="0"/>
            </a:lvl8pPr>
            <a:lvl9pPr latinLnBrk="0">
              <a:defRPr lang="hu-HU" sz="1600" baseline="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hu-HU" sz="1600"/>
            </a:lvl1pPr>
            <a:lvl2pPr marL="457200" indent="0" latinLnBrk="0">
              <a:buNone/>
              <a:defRPr lang="hu-HU" sz="1200"/>
            </a:lvl2pPr>
            <a:lvl3pPr marL="914400" indent="0" latinLnBrk="0">
              <a:buNone/>
              <a:defRPr lang="hu-HU" sz="1000"/>
            </a:lvl3pPr>
            <a:lvl4pPr marL="1371600" indent="0" latinLnBrk="0">
              <a:buNone/>
              <a:defRPr lang="hu-HU" sz="900"/>
            </a:lvl4pPr>
            <a:lvl5pPr marL="1828800" indent="0" latinLnBrk="0">
              <a:buNone/>
              <a:defRPr lang="hu-HU" sz="900"/>
            </a:lvl5pPr>
            <a:lvl6pPr marL="2286000" indent="0" latinLnBrk="0">
              <a:buNone/>
              <a:defRPr lang="hu-HU" sz="900"/>
            </a:lvl6pPr>
            <a:lvl7pPr marL="2743200" indent="0" latinLnBrk="0">
              <a:buNone/>
              <a:defRPr lang="hu-HU" sz="900"/>
            </a:lvl7pPr>
            <a:lvl8pPr marL="3200400" indent="0" latinLnBrk="0">
              <a:buNone/>
              <a:defRPr lang="hu-HU" sz="900"/>
            </a:lvl8pPr>
            <a:lvl9pPr marL="3657600" indent="0" latinLnBrk="0">
              <a:buNone/>
              <a:defRPr lang="hu-HU" sz="900"/>
            </a:lvl9pPr>
          </a:lstStyle>
          <a:p>
            <a:pPr lvl="0"/>
            <a:r>
              <a:rPr lang="hu-HU"/>
              <a:t>Mintaszöveg szerkesztése  </a:t>
            </a:r>
          </a:p>
        </p:txBody>
      </p:sp>
      <p:sp>
        <p:nvSpPr>
          <p:cNvPr id="5" name="Dátum helye 4"/>
          <p:cNvSpPr>
            <a:spLocks noGrp="1"/>
          </p:cNvSpPr>
          <p:nvPr>
            <p:ph type="dt" sz="half" idx="10"/>
          </p:nvPr>
        </p:nvSpPr>
        <p:spPr/>
        <p:txBody>
          <a:bodyPr/>
          <a:lstStyle>
            <a:lvl1pPr>
              <a:defRPr/>
            </a:lvl1pPr>
          </a:lstStyle>
          <a:p>
            <a:fld id="{78DC6716-5359-49BE-9BAA-5B36E82D89EA}" type="datetime1">
              <a:rPr lang="hu-HU" smtClean="0"/>
              <a:pPr/>
              <a:t>2016. 06. 09.</a:t>
            </a:fld>
            <a:endParaRPr lang="hu-HU" dirty="0"/>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grpSp>
        <p:nvGrpSpPr>
          <p:cNvPr id="614" name="keret"/>
          <p:cNvGrpSpPr/>
          <p:nvPr/>
        </p:nvGrpSpPr>
        <p:grpSpPr bwMode="invGray">
          <a:xfrm flipH="1">
            <a:off x="1447500" y="1630821"/>
            <a:ext cx="6291028" cy="4575885"/>
            <a:chOff x="4417839" y="1630821"/>
            <a:chExt cx="6291028" cy="4575885"/>
          </a:xfrm>
        </p:grpSpPr>
        <p:grpSp>
          <p:nvGrpSpPr>
            <p:cNvPr id="615" name="Csoport 614"/>
            <p:cNvGrpSpPr/>
            <p:nvPr/>
          </p:nvGrpSpPr>
          <p:grpSpPr bwMode="invGray">
            <a:xfrm>
              <a:off x="5414491" y="1630821"/>
              <a:ext cx="5294376" cy="4114800"/>
              <a:chOff x="3310555" y="716546"/>
              <a:chExt cx="5294376" cy="4114800"/>
            </a:xfrm>
          </p:grpSpPr>
          <p:grpSp>
            <p:nvGrpSpPr>
              <p:cNvPr id="767" name="Csoport 766"/>
              <p:cNvGrpSpPr/>
              <p:nvPr/>
            </p:nvGrpSpPr>
            <p:grpSpPr bwMode="invGray">
              <a:xfrm flipH="1">
                <a:off x="3310555" y="737968"/>
                <a:ext cx="5294376" cy="54864"/>
                <a:chOff x="1522413" y="1514475"/>
                <a:chExt cx="10569575" cy="64008"/>
              </a:xfrm>
              <a:solidFill>
                <a:schemeClr val="accent1"/>
              </a:solidFill>
            </p:grpSpPr>
            <p:sp>
              <p:nvSpPr>
                <p:cNvPr id="843" name="Szabadkézi sokszög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4" name="Szabadkézi sokszög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5" name="Szabadkézi sokszög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6"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7"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8"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9"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0"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1"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2"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3"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4"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5"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6"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7"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8"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59"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0"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1"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2"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3"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4"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5"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6"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7"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8"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69"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0"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1"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2"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3"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4"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5"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6"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7"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8"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79"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0"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1"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2"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3"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4"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5"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6"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7"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8"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89"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0"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1"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2"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3"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4"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5"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6"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7"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8"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99"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0"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1"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2"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3"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4"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5"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6"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7"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8"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09"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0"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1"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2"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3"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4"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5"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916"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nvGrpSpPr>
              <p:cNvPr id="768" name="Csoport 767"/>
              <p:cNvGrpSpPr/>
              <p:nvPr/>
            </p:nvGrpSpPr>
            <p:grpSpPr bwMode="invGray">
              <a:xfrm rot="16200000" flipH="1">
                <a:off x="6492229" y="2755658"/>
                <a:ext cx="4114800" cy="36576"/>
                <a:chOff x="1522413" y="1514475"/>
                <a:chExt cx="10569575" cy="64008"/>
              </a:xfrm>
              <a:solidFill>
                <a:schemeClr val="accent1"/>
              </a:solidFill>
            </p:grpSpPr>
            <p:sp>
              <p:nvSpPr>
                <p:cNvPr id="769" name="Szabadkézi sokszög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0" name="Szabadkézi sokszög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1" name="Szabadkézi sokszög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2"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3"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4"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5"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6"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7"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8"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79"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0"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1"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2"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3"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4"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5"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6"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7"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8"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89"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0"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1"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2"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3"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4"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5"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6"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7"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8"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99"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0"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1"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2"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3"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4"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5"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6"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7"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8"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09"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0"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1"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2"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3"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4"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5"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6"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7"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8"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19"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0"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1"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2"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3"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4"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5"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6"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7"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8"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29"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0"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1"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2"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3"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4"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5"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6"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7"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8"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39"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0"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1"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842"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grpSp>
          <p:nvGrpSpPr>
            <p:cNvPr id="616" name="Csoport 615"/>
            <p:cNvGrpSpPr/>
            <p:nvPr/>
          </p:nvGrpSpPr>
          <p:grpSpPr bwMode="invGray">
            <a:xfrm rot="10800000">
              <a:off x="4417839" y="2091906"/>
              <a:ext cx="5294376" cy="4114800"/>
              <a:chOff x="3310555" y="716546"/>
              <a:chExt cx="5294376" cy="4114800"/>
            </a:xfrm>
          </p:grpSpPr>
          <p:grpSp>
            <p:nvGrpSpPr>
              <p:cNvPr id="617" name="Csoport 616"/>
              <p:cNvGrpSpPr/>
              <p:nvPr/>
            </p:nvGrpSpPr>
            <p:grpSpPr bwMode="invGray">
              <a:xfrm flipH="1">
                <a:off x="3310555" y="737968"/>
                <a:ext cx="5294376" cy="54864"/>
                <a:chOff x="1522413" y="1514475"/>
                <a:chExt cx="10569575" cy="64008"/>
              </a:xfrm>
              <a:solidFill>
                <a:schemeClr val="accent1"/>
              </a:solidFill>
            </p:grpSpPr>
            <p:sp>
              <p:nvSpPr>
                <p:cNvPr id="693" name="Szabadkézi sokszög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4" name="Szabadkézi sokszög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5" name="Szabadkézi sokszög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6" name="Szabadkézi sokszö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7" name="Szabadkézi sokszö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8" name="Szabadkézi sokszö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9" name="Szabadkézi sokszö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0" name="Szabadkézi sokszö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1" name="Szabadkézi sokszö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2" name="Szabadkézi sokszö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3" name="Szabadkézi sokszö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4" name="Szabadkézi sokszö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5" name="Szabadkézi sokszö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6" name="Szabadkézi sokszö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7" name="Szabadkézi sokszö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8" name="Szabadkézi sokszö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09" name="Szabadkézi sokszö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0" name="Szabadkézi sokszö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1" name="Szabadkézi sokszö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2" name="Szabadkézi sokszö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3" name="Szabadkézi sokszö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4" name="Szabadkézi sokszö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5" name="Szabadkézi sokszö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6" name="Szabadkézi sokszö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7" name="Szabadkézi sokszö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8" name="Szabadkézi sokszö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19" name="Szabadkézi sokszö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0" name="Szabadkézi sokszö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1" name="Szabadkézi sokszö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2" name="Szabadkézi sokszö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3" name="Szabadkézi sokszö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4" name="Szabadkézi sokszö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5" name="Szabadkézi sokszö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6" name="Szabadkézi sokszö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7" name="Szabadkézi sokszö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8" name="Szabadkézi sokszö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29" name="Szabadkézi sokszö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0" name="Szabadkézi sokszö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1" name="Szabadkézi sokszö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2" name="Szabadkézi sokszö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3" name="Szabadkézi sokszö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4" name="Szabadkézi sokszö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5" name="Szabadkézi sokszö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6" name="Szabadkézi sokszö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7" name="Szabadkézi sokszö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8" name="Szabadkézi sokszö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39" name="Szabadkézi sokszö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0" name="Szabadkézi sokszö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1" name="Szabadkézi sokszö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2" name="Szabadkézi sokszö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3" name="Szabadkézi sokszö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4" name="Szabadkézi sokszö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5" name="Szabadkézi sokszö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6" name="Szabadkézi sokszö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7" name="Szabadkézi sokszö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8" name="Szabadkézi sokszö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49" name="Szabadkézi sokszö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0" name="Szabadkézi sokszö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1" name="Szabadkézi sokszö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2" name="Szabadkézi sokszö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3" name="Szabadkézi sokszö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4" name="Szabadkézi sokszö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5" name="Szabadkézi sokszö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6" name="Szabadkézi sokszö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7" name="Szabadkézi sokszö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8" name="Szabadkézi sokszö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59" name="Szabadkézi sokszö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0" name="Szabadkézi sokszö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1" name="Szabadkézi sokszö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2" name="Szabadkézi sokszö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3" name="Szabadkézi sokszö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4" name="Szabadkézi sokszö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5" name="Szabadkézi sokszö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766" name="Szabadkézi sokszö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nvGrpSpPr>
              <p:cNvPr id="618" name="Csoport 617"/>
              <p:cNvGrpSpPr/>
              <p:nvPr/>
            </p:nvGrpSpPr>
            <p:grpSpPr bwMode="invGray">
              <a:xfrm rot="16200000" flipH="1">
                <a:off x="6492229" y="2755658"/>
                <a:ext cx="4114800" cy="36576"/>
                <a:chOff x="1522413" y="1514475"/>
                <a:chExt cx="10569575" cy="64008"/>
              </a:xfrm>
              <a:solidFill>
                <a:schemeClr val="accent1"/>
              </a:solidFill>
            </p:grpSpPr>
            <p:sp>
              <p:nvSpPr>
                <p:cNvPr id="619" name="Szabadkézi sokszög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0" name="Szabadkézi sokszög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1" name="Szabadkézi sokszög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2" name="Szabadkézi sokszög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3" name="Szabadkézi sokszög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4" name="Szabadkézi sokszög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5" name="Szabadkézi sokszög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6" name="Szabadkézi sokszög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7" name="Szabadkézi sokszög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8" name="Szabadkézi sokszög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29" name="Szabadkézi sokszög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0" name="Szabadkézi sokszög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1" name="Szabadkézi sokszög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2" name="Szabadkézi sokszög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3" name="Szabadkézi sokszög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4" name="Szabadkézi sokszög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5" name="Szabadkézi sokszög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6" name="Szabadkézi sokszög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7" name="Szabadkézi sokszög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8" name="Szabadkézi sokszög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39" name="Szabadkézi sokszög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0" name="Szabadkézi sokszög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1" name="Szabadkézi sokszög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2" name="Szabadkézi sokszög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3" name="Szabadkézi sokszög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4" name="Szabadkézi sokszög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5" name="Szabadkézi sokszög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6" name="Szabadkézi sokszög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7" name="Szabadkézi sokszög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8" name="Szabadkézi sokszög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49" name="Szabadkézi sokszög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0" name="Szabadkézi sokszög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1" name="Szabadkézi sokszög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2" name="Szabadkézi sokszög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3" name="Szabadkézi sokszög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4" name="Szabadkézi sokszög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5" name="Szabadkézi sokszög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6" name="Szabadkézi sokszög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7" name="Szabadkézi sokszög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8" name="Szabadkézi sokszög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59" name="Szabadkézi sokszög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0" name="Szabadkézi sokszög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1" name="Szabadkézi sokszög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2" name="Szabadkézi sokszög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3" name="Szabadkézi sokszög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4" name="Szabadkézi sokszög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5" name="Szabadkézi sokszög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6" name="Szabadkézi sokszög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7" name="Szabadkézi sokszög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8" name="Szabadkézi sokszög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69" name="Szabadkézi sokszög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0" name="Szabadkézi sokszög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1" name="Szabadkézi sokszög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2" name="Szabadkézi sokszög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3" name="Szabadkézi sokszög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4" name="Szabadkézi sokszög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5" name="Szabadkézi sokszög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6" name="Szabadkézi sokszög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7" name="Szabadkézi sokszög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8" name="Szabadkézi sokszög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79" name="Szabadkézi sokszög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0" name="Szabadkézi sokszög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1" name="Szabadkézi sokszög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2" name="Szabadkézi sokszög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3" name="Szabadkézi sokszög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4" name="Szabadkézi sokszög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5" name="Szabadkézi sokszög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6" name="Szabadkézi sokszög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7" name="Szabadkézi sokszög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8" name="Szabadkézi sokszög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89" name="Szabadkézi sokszög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0" name="Szabadkézi sokszög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1" name="Szabadkézi sokszög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sp>
              <p:nvSpPr>
                <p:cNvPr id="692" name="Szabadkézi sokszög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hu-HU">
                    <a:ln>
                      <a:noFill/>
                    </a:ln>
                  </a:endParaRPr>
                </a:p>
              </p:txBody>
            </p:sp>
          </p:grpSp>
        </p:grpSp>
      </p:grpSp>
      <p:sp>
        <p:nvSpPr>
          <p:cNvPr id="2" name="Cím 1"/>
          <p:cNvSpPr>
            <a:spLocks noGrp="1"/>
          </p:cNvSpPr>
          <p:nvPr>
            <p:ph type="title"/>
          </p:nvPr>
        </p:nvSpPr>
        <p:spPr>
          <a:xfrm>
            <a:off x="1522414" y="274638"/>
            <a:ext cx="9143998" cy="1020762"/>
          </a:xfrm>
        </p:spPr>
        <p:txBody>
          <a:bodyPr anchor="b">
            <a:noAutofit/>
          </a:bodyPr>
          <a:lstStyle>
            <a:lvl1pPr algn="l" latinLnBrk="0">
              <a:defRPr lang="hu-HU" sz="3200" b="0"/>
            </a:lvl1pPr>
          </a:lstStyle>
          <a:p>
            <a:r>
              <a:rPr lang="hu-HU"/>
              <a:t>Mintacím szerkesztése</a:t>
            </a:r>
          </a:p>
        </p:txBody>
      </p:sp>
      <p:sp>
        <p:nvSpPr>
          <p:cNvPr id="3" name="Kép helye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hu-HU" sz="2400"/>
            </a:lvl1pPr>
            <a:lvl2pPr marL="457200" indent="0" latinLnBrk="0">
              <a:buNone/>
              <a:defRPr lang="hu-HU" sz="2800"/>
            </a:lvl2pPr>
            <a:lvl3pPr marL="914400" indent="0" latinLnBrk="0">
              <a:buNone/>
              <a:defRPr lang="hu-HU" sz="2400"/>
            </a:lvl3pPr>
            <a:lvl4pPr marL="1371600" indent="0" latinLnBrk="0">
              <a:buNone/>
              <a:defRPr lang="hu-HU" sz="2000"/>
            </a:lvl4pPr>
            <a:lvl5pPr marL="1828800" indent="0" latinLnBrk="0">
              <a:buNone/>
              <a:defRPr lang="hu-HU" sz="2000"/>
            </a:lvl5pPr>
            <a:lvl6pPr marL="2286000" indent="0" latinLnBrk="0">
              <a:buNone/>
              <a:defRPr lang="hu-HU" sz="2000"/>
            </a:lvl6pPr>
            <a:lvl7pPr marL="2743200" indent="0" latinLnBrk="0">
              <a:buNone/>
              <a:defRPr lang="hu-HU" sz="2000"/>
            </a:lvl7pPr>
            <a:lvl8pPr marL="3200400" indent="0" latinLnBrk="0">
              <a:buNone/>
              <a:defRPr lang="hu-HU" sz="2000"/>
            </a:lvl8pPr>
            <a:lvl9pPr marL="3657600" indent="0" latinLnBrk="0">
              <a:buNone/>
              <a:defRPr lang="hu-HU" sz="2000"/>
            </a:lvl9pPr>
          </a:lstStyle>
          <a:p>
            <a:r>
              <a:rPr lang="hu-HU"/>
              <a:t>Kép hozzáadásához kattintson az ikonra</a:t>
            </a:r>
          </a:p>
        </p:txBody>
      </p:sp>
      <p:sp>
        <p:nvSpPr>
          <p:cNvPr id="4" name="Szöveg helye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hu-HU" sz="1600"/>
            </a:lvl1pPr>
            <a:lvl2pPr marL="457200" indent="0" latinLnBrk="0">
              <a:buNone/>
              <a:defRPr lang="hu-HU" sz="1200"/>
            </a:lvl2pPr>
            <a:lvl3pPr marL="914400" indent="0" latinLnBrk="0">
              <a:buNone/>
              <a:defRPr lang="hu-HU" sz="1000"/>
            </a:lvl3pPr>
            <a:lvl4pPr marL="1371600" indent="0" latinLnBrk="0">
              <a:buNone/>
              <a:defRPr lang="hu-HU" sz="900"/>
            </a:lvl4pPr>
            <a:lvl5pPr marL="1828800" indent="0" latinLnBrk="0">
              <a:buNone/>
              <a:defRPr lang="hu-HU" sz="900"/>
            </a:lvl5pPr>
            <a:lvl6pPr marL="2286000" indent="0" latinLnBrk="0">
              <a:buNone/>
              <a:defRPr lang="hu-HU" sz="900"/>
            </a:lvl6pPr>
            <a:lvl7pPr marL="2743200" indent="0" latinLnBrk="0">
              <a:buNone/>
              <a:defRPr lang="hu-HU" sz="900"/>
            </a:lvl7pPr>
            <a:lvl8pPr marL="3200400" indent="0" latinLnBrk="0">
              <a:buNone/>
              <a:defRPr lang="hu-HU" sz="900"/>
            </a:lvl8pPr>
            <a:lvl9pPr marL="3657600" indent="0" latinLnBrk="0">
              <a:buNone/>
              <a:defRPr lang="hu-HU" sz="900"/>
            </a:lvl9pPr>
          </a:lstStyle>
          <a:p>
            <a:pPr lvl="0"/>
            <a:r>
              <a:rPr lang="hu-HU"/>
              <a:t>Mintaszöveg szerkesztése  </a:t>
            </a:r>
          </a:p>
        </p:txBody>
      </p:sp>
      <p:sp>
        <p:nvSpPr>
          <p:cNvPr id="5" name="Dátum helye 4"/>
          <p:cNvSpPr>
            <a:spLocks noGrp="1"/>
          </p:cNvSpPr>
          <p:nvPr>
            <p:ph type="dt" sz="half" idx="10"/>
          </p:nvPr>
        </p:nvSpPr>
        <p:spPr/>
        <p:txBody>
          <a:bodyPr/>
          <a:lstStyle>
            <a:lvl1pPr>
              <a:defRPr/>
            </a:lvl1pPr>
          </a:lstStyle>
          <a:p>
            <a:fld id="{92FF87BB-F269-4FFE-9807-B17923CCE53F}" type="datetime1">
              <a:rPr lang="hu-HU" smtClean="0"/>
              <a:pPr/>
              <a:t>2016. 06. 09.</a:t>
            </a:fld>
            <a:endParaRPr lang="hu-HU" dirty="0"/>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5BA54BD-C84D-46CE-8B72-31BFB26ABA43}" type="slidenum">
              <a:t>‹#›</a:t>
            </a:fld>
            <a:endParaRPr lang="hu-HU"/>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hu-HU"/>
              <a:t>Mintacím szerkesztése</a:t>
            </a:r>
          </a:p>
        </p:txBody>
      </p:sp>
      <p:sp>
        <p:nvSpPr>
          <p:cNvPr id="3" name="Szöveg helye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hu-HU" sz="1000">
                <a:solidFill>
                  <a:schemeClr val="tx1">
                    <a:tint val="75000"/>
                  </a:schemeClr>
                </a:solidFill>
              </a:defRPr>
            </a:lvl1pPr>
          </a:lstStyle>
          <a:p>
            <a:fld id="{436E09E5-5875-4D9A-8227-626BC5527F4D}" type="datetime1">
              <a:rPr lang="hu-HU" smtClean="0"/>
              <a:pPr/>
              <a:t>2016. 06. 09.</a:t>
            </a:fld>
            <a:endParaRPr lang="hu-HU" dirty="0"/>
          </a:p>
        </p:txBody>
      </p:sp>
      <p:sp>
        <p:nvSpPr>
          <p:cNvPr id="5" name="Élőláb helye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hu-HU" sz="10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hu-HU" sz="1000">
                <a:solidFill>
                  <a:schemeClr val="tx1">
                    <a:tint val="75000"/>
                  </a:schemeClr>
                </a:solidFill>
              </a:defRPr>
            </a:lvl1pPr>
          </a:lstStyle>
          <a:p>
            <a:fld id="{25BA54BD-C84D-46CE-8B72-31BFB26ABA43}" type="slidenum">
              <a:pPr/>
              <a:t>‹#›</a:t>
            </a:fld>
            <a:endParaRPr lang="hu-HU"/>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hu-HU"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lang="hu-HU"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lang="hu-HU"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lang="hu-HU"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lang="hu-HU"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lang="hu-HU"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hu-HU"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hu-HU"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hu-HU"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hu-HU" sz="1600" kern="1200">
          <a:solidFill>
            <a:schemeClr val="tx1"/>
          </a:solidFill>
          <a:latin typeface="+mn-lt"/>
          <a:ea typeface="+mn-ea"/>
          <a:cs typeface="+mn-cs"/>
        </a:defRPr>
      </a:lvl9pPr>
    </p:bodyStyle>
    <p:otherStyle>
      <a:defPPr>
        <a:defRPr lang="hu-HU"/>
      </a:defPPr>
      <a:lvl1pPr marL="0" algn="l" defTabSz="914400" rtl="0" eaLnBrk="1" latinLnBrk="0" hangingPunct="1">
        <a:defRPr lang="hu-HU" sz="1800" kern="1200">
          <a:solidFill>
            <a:schemeClr val="tx1"/>
          </a:solidFill>
          <a:latin typeface="+mn-lt"/>
          <a:ea typeface="+mn-ea"/>
          <a:cs typeface="+mn-cs"/>
        </a:defRPr>
      </a:lvl1pPr>
      <a:lvl2pPr marL="457200" algn="l" defTabSz="914400" rtl="0" eaLnBrk="1" latinLnBrk="0" hangingPunct="1">
        <a:defRPr lang="hu-HU" sz="1800" kern="1200">
          <a:solidFill>
            <a:schemeClr val="tx1"/>
          </a:solidFill>
          <a:latin typeface="+mn-lt"/>
          <a:ea typeface="+mn-ea"/>
          <a:cs typeface="+mn-cs"/>
        </a:defRPr>
      </a:lvl2pPr>
      <a:lvl3pPr marL="914400" algn="l" defTabSz="914400" rtl="0" eaLnBrk="1" latinLnBrk="0" hangingPunct="1">
        <a:defRPr lang="hu-HU" sz="1800" kern="1200">
          <a:solidFill>
            <a:schemeClr val="tx1"/>
          </a:solidFill>
          <a:latin typeface="+mn-lt"/>
          <a:ea typeface="+mn-ea"/>
          <a:cs typeface="+mn-cs"/>
        </a:defRPr>
      </a:lvl3pPr>
      <a:lvl4pPr marL="1371600" algn="l" defTabSz="914400" rtl="0" eaLnBrk="1" latinLnBrk="0" hangingPunct="1">
        <a:defRPr lang="hu-HU" sz="1800" kern="1200">
          <a:solidFill>
            <a:schemeClr val="tx1"/>
          </a:solidFill>
          <a:latin typeface="+mn-lt"/>
          <a:ea typeface="+mn-ea"/>
          <a:cs typeface="+mn-cs"/>
        </a:defRPr>
      </a:lvl4pPr>
      <a:lvl5pPr marL="1828800" algn="l" defTabSz="914400" rtl="0" eaLnBrk="1" latinLnBrk="0" hangingPunct="1">
        <a:defRPr lang="hu-HU" sz="1800" kern="1200">
          <a:solidFill>
            <a:schemeClr val="tx1"/>
          </a:solidFill>
          <a:latin typeface="+mn-lt"/>
          <a:ea typeface="+mn-ea"/>
          <a:cs typeface="+mn-cs"/>
        </a:defRPr>
      </a:lvl5pPr>
      <a:lvl6pPr marL="2286000" algn="l" defTabSz="914400" rtl="0" eaLnBrk="1" latinLnBrk="0" hangingPunct="1">
        <a:defRPr lang="hu-HU" sz="1800" kern="1200">
          <a:solidFill>
            <a:schemeClr val="tx1"/>
          </a:solidFill>
          <a:latin typeface="+mn-lt"/>
          <a:ea typeface="+mn-ea"/>
          <a:cs typeface="+mn-cs"/>
        </a:defRPr>
      </a:lvl6pPr>
      <a:lvl7pPr marL="2743200" algn="l" defTabSz="914400" rtl="0" eaLnBrk="1" latinLnBrk="0" hangingPunct="1">
        <a:defRPr lang="hu-HU" sz="1800" kern="1200">
          <a:solidFill>
            <a:schemeClr val="tx1"/>
          </a:solidFill>
          <a:latin typeface="+mn-lt"/>
          <a:ea typeface="+mn-ea"/>
          <a:cs typeface="+mn-cs"/>
        </a:defRPr>
      </a:lvl7pPr>
      <a:lvl8pPr marL="3200400" algn="l" defTabSz="914400" rtl="0" eaLnBrk="1" latinLnBrk="0" hangingPunct="1">
        <a:defRPr lang="hu-HU" sz="1800" kern="1200">
          <a:solidFill>
            <a:schemeClr val="tx1"/>
          </a:solidFill>
          <a:latin typeface="+mn-lt"/>
          <a:ea typeface="+mn-ea"/>
          <a:cs typeface="+mn-cs"/>
        </a:defRPr>
      </a:lvl8pPr>
      <a:lvl9pPr marL="3657600" algn="l" defTabSz="914400" rtl="0" eaLnBrk="1" latinLnBrk="0" hangingPunct="1">
        <a:defRPr lang="hu-HU"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2.jp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2412" y="1905000"/>
            <a:ext cx="10210799" cy="2667000"/>
          </a:xfrm>
        </p:spPr>
        <p:txBody>
          <a:bodyPr/>
          <a:lstStyle/>
          <a:p>
            <a:r>
              <a:rPr lang="en-US" dirty="0">
                <a:cs typeface="Consolas"/>
              </a:rPr>
              <a:t>Digital Culture, </a:t>
            </a:r>
            <a:r>
              <a:rPr lang="en-US" dirty="0" smtClean="0">
                <a:cs typeface="Consolas"/>
              </a:rPr>
              <a:t/>
            </a:r>
            <a:br>
              <a:rPr lang="en-US" dirty="0" smtClean="0">
                <a:cs typeface="Consolas"/>
              </a:rPr>
            </a:br>
            <a:r>
              <a:rPr lang="en-US" dirty="0" smtClean="0">
                <a:cs typeface="Consolas"/>
              </a:rPr>
              <a:t>e-Democracy </a:t>
            </a:r>
            <a:r>
              <a:rPr lang="en-US" dirty="0">
                <a:cs typeface="Consolas"/>
              </a:rPr>
              <a:t>and </a:t>
            </a:r>
            <a:r>
              <a:rPr lang="en-US" dirty="0" smtClean="0">
                <a:cs typeface="Consolas"/>
              </a:rPr>
              <a:t/>
            </a:r>
            <a:br>
              <a:rPr lang="en-US" dirty="0" smtClean="0">
                <a:cs typeface="Consolas"/>
              </a:rPr>
            </a:br>
            <a:r>
              <a:rPr lang="en-US" dirty="0" smtClean="0">
                <a:cs typeface="Consolas"/>
              </a:rPr>
              <a:t>Open Government </a:t>
            </a:r>
            <a:br>
              <a:rPr lang="en-US" dirty="0" smtClean="0">
                <a:cs typeface="Consolas"/>
              </a:rPr>
            </a:br>
            <a:r>
              <a:rPr lang="en-US" sz="1400" dirty="0" smtClean="0">
                <a:cs typeface="Consolas"/>
              </a:rPr>
              <a:t>the re-engineering of human mind by digital culture</a:t>
            </a:r>
            <a:endParaRPr lang="hu-HU" sz="1400" dirty="0"/>
          </a:p>
        </p:txBody>
      </p:sp>
      <p:sp>
        <p:nvSpPr>
          <p:cNvPr id="3" name="Alcím 2"/>
          <p:cNvSpPr>
            <a:spLocks noGrp="1"/>
          </p:cNvSpPr>
          <p:nvPr>
            <p:ph type="subTitle" idx="1"/>
          </p:nvPr>
        </p:nvSpPr>
        <p:spPr>
          <a:xfrm>
            <a:off x="1522413" y="5105400"/>
            <a:ext cx="10551242" cy="1066800"/>
          </a:xfrm>
        </p:spPr>
        <p:txBody>
          <a:bodyPr>
            <a:normAutofit fontScale="92500" lnSpcReduction="20000"/>
          </a:bodyPr>
          <a:lstStyle/>
          <a:p>
            <a:r>
              <a:rPr lang="hu-HU" dirty="0" smtClean="0"/>
              <a:t>Árpád Rab</a:t>
            </a:r>
          </a:p>
          <a:p>
            <a:r>
              <a:rPr lang="en-US" dirty="0">
                <a:latin typeface="Corbel" charset="0"/>
              </a:rPr>
              <a:t>International Conference Media and Information Literacy for Building Culture of Open </a:t>
            </a:r>
            <a:r>
              <a:rPr lang="en-US" dirty="0" smtClean="0">
                <a:latin typeface="Corbel" charset="0"/>
              </a:rPr>
              <a:t>Government</a:t>
            </a:r>
          </a:p>
          <a:p>
            <a:r>
              <a:rPr lang="en-US" dirty="0">
                <a:latin typeface="Corbel" charset="0"/>
              </a:rPr>
              <a:t>Khanty-</a:t>
            </a:r>
            <a:r>
              <a:rPr lang="en-US" dirty="0" err="1">
                <a:latin typeface="Corbel" charset="0"/>
              </a:rPr>
              <a:t>Mansiysk</a:t>
            </a:r>
            <a:r>
              <a:rPr lang="en-US" dirty="0">
                <a:latin typeface="Corbel" charset="0"/>
              </a:rPr>
              <a:t>, Russian Federation 6–10 June 2016</a:t>
            </a:r>
            <a:endParaRPr lang="hu-HU" dirty="0">
              <a:latin typeface="Corbel" charset="0"/>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in </a:t>
            </a:r>
            <a:r>
              <a:rPr lang="en-US" dirty="0" err="1" smtClean="0"/>
              <a:t>Óbuda</a:t>
            </a:r>
            <a:r>
              <a:rPr lang="en-US" dirty="0" smtClean="0"/>
              <a:t>, Hungary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In our smart city projects in </a:t>
            </a:r>
            <a:r>
              <a:rPr lang="en-US" dirty="0" err="1"/>
              <a:t>Óbuda</a:t>
            </a:r>
            <a:r>
              <a:rPr lang="en-US" dirty="0"/>
              <a:t> (Budapest, Hungary) we </a:t>
            </a:r>
            <a:r>
              <a:rPr lang="en-US" dirty="0" smtClean="0"/>
              <a:t>connect </a:t>
            </a:r>
            <a:r>
              <a:rPr lang="en-US" dirty="0"/>
              <a:t>the people </a:t>
            </a:r>
            <a:r>
              <a:rPr lang="en-US" dirty="0" smtClean="0"/>
              <a:t>via </a:t>
            </a:r>
            <a:r>
              <a:rPr lang="en-US" dirty="0"/>
              <a:t>various projects</a:t>
            </a:r>
            <a:r>
              <a:rPr lang="en-US" dirty="0" smtClean="0"/>
              <a:t>:</a:t>
            </a:r>
          </a:p>
          <a:p>
            <a:pPr>
              <a:spcBef>
                <a:spcPts val="0"/>
              </a:spcBef>
            </a:pPr>
            <a:r>
              <a:rPr lang="en-US" dirty="0" smtClean="0"/>
              <a:t>Open </a:t>
            </a:r>
            <a:r>
              <a:rPr lang="en-US" dirty="0"/>
              <a:t>spaces - this program makes available unused rooms of public institutions for the community activities </a:t>
            </a:r>
            <a:endParaRPr lang="en-US" dirty="0" smtClean="0"/>
          </a:p>
          <a:p>
            <a:pPr>
              <a:spcBef>
                <a:spcPts val="0"/>
              </a:spcBef>
            </a:pPr>
            <a:r>
              <a:rPr lang="en-US" dirty="0" smtClean="0"/>
              <a:t>Ragweed </a:t>
            </a:r>
            <a:r>
              <a:rPr lang="en-US" dirty="0"/>
              <a:t>collecting - searching and collecting of a harmful </a:t>
            </a:r>
            <a:r>
              <a:rPr lang="en-US" dirty="0" smtClean="0"/>
              <a:t>vegetable</a:t>
            </a:r>
          </a:p>
          <a:p>
            <a:pPr>
              <a:spcBef>
                <a:spcPts val="0"/>
              </a:spcBef>
            </a:pPr>
            <a:r>
              <a:rPr lang="en-US" dirty="0" smtClean="0"/>
              <a:t>Jam </a:t>
            </a:r>
            <a:r>
              <a:rPr lang="en-US" dirty="0"/>
              <a:t>making - to help the meeting of farmers and jam-makers </a:t>
            </a:r>
            <a:r>
              <a:rPr lang="en-US" dirty="0" smtClean="0"/>
              <a:t>just-in-time</a:t>
            </a:r>
          </a:p>
          <a:p>
            <a:pPr>
              <a:spcBef>
                <a:spcPts val="0"/>
              </a:spcBef>
            </a:pPr>
            <a:r>
              <a:rPr lang="en-US" dirty="0" smtClean="0"/>
              <a:t>Public </a:t>
            </a:r>
            <a:r>
              <a:rPr lang="en-US" dirty="0"/>
              <a:t>irrigation with water given by self-government, made by </a:t>
            </a:r>
            <a:r>
              <a:rPr lang="en-US" dirty="0" smtClean="0"/>
              <a:t>population</a:t>
            </a:r>
          </a:p>
          <a:p>
            <a:pPr>
              <a:spcBef>
                <a:spcPts val="0"/>
              </a:spcBef>
            </a:pPr>
            <a:r>
              <a:rPr lang="en-US" dirty="0" smtClean="0"/>
              <a:t>Community </a:t>
            </a:r>
            <a:r>
              <a:rPr lang="en-US" dirty="0"/>
              <a:t>movie project - systematically sharing of projectors in big block-buildings creating film-club and meeting </a:t>
            </a:r>
            <a:r>
              <a:rPr lang="en-US" dirty="0" smtClean="0"/>
              <a:t>solution</a:t>
            </a:r>
          </a:p>
          <a:p>
            <a:pPr>
              <a:spcBef>
                <a:spcPts val="0"/>
              </a:spcBef>
            </a:pPr>
            <a:r>
              <a:rPr lang="en-US" dirty="0" smtClean="0"/>
              <a:t>Digital </a:t>
            </a:r>
            <a:r>
              <a:rPr lang="en-US" dirty="0"/>
              <a:t>Literacy Education </a:t>
            </a:r>
            <a:r>
              <a:rPr lang="en-US" dirty="0" smtClean="0"/>
              <a:t>Program</a:t>
            </a:r>
          </a:p>
          <a:p>
            <a:pPr>
              <a:spcBef>
                <a:spcPts val="0"/>
              </a:spcBef>
            </a:pPr>
            <a:r>
              <a:rPr lang="en-US" dirty="0" smtClean="0"/>
              <a:t>Community kindergarten </a:t>
            </a:r>
            <a:r>
              <a:rPr lang="en-US" dirty="0"/>
              <a:t>and pre-school program - to create a flexible solution for </a:t>
            </a:r>
            <a:r>
              <a:rPr lang="en-US" dirty="0" smtClean="0"/>
              <a:t>parents</a:t>
            </a:r>
          </a:p>
          <a:p>
            <a:pPr marL="0" indent="0">
              <a:buNone/>
            </a:pPr>
            <a:r>
              <a:rPr lang="en-US" dirty="0" smtClean="0"/>
              <a:t>To </a:t>
            </a:r>
            <a:r>
              <a:rPr lang="en-US" dirty="0"/>
              <a:t>run these projects we need data and legal and moral support of self-government. This data help us to identify the people who are interested in the project</a:t>
            </a:r>
            <a:r>
              <a:rPr lang="en-US" dirty="0" smtClean="0"/>
              <a:t>.</a:t>
            </a:r>
          </a:p>
        </p:txBody>
      </p:sp>
    </p:spTree>
    <p:extLst>
      <p:ext uri="{BB962C8B-B14F-4D97-AF65-F5344CB8AC3E}">
        <p14:creationId xmlns:p14="http://schemas.microsoft.com/office/powerpoint/2010/main" val="180820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culture and e-government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future of open e-government is to connect (with the help of data). </a:t>
            </a:r>
            <a:r>
              <a:rPr lang="en-US" dirty="0" smtClean="0"/>
              <a:t>The (self)-government in the future is not a building, but a well-built application and a lot of data operators. This is the top-down side.</a:t>
            </a:r>
          </a:p>
          <a:p>
            <a:r>
              <a:rPr lang="en-US" dirty="0" smtClean="0"/>
              <a:t>The </a:t>
            </a:r>
            <a:r>
              <a:rPr lang="en-US" dirty="0"/>
              <a:t>main goal of using data is</a:t>
            </a:r>
            <a:r>
              <a:rPr lang="en-US"/>
              <a:t>: </a:t>
            </a:r>
            <a:r>
              <a:rPr lang="en-US" smtClean="0"/>
              <a:t>whom, </a:t>
            </a:r>
            <a:r>
              <a:rPr lang="en-US" dirty="0"/>
              <a:t>and how to connect to reach successful cooperation to help the life of community. </a:t>
            </a:r>
            <a:endParaRPr lang="en-US" dirty="0" smtClean="0"/>
          </a:p>
          <a:p>
            <a:r>
              <a:rPr lang="en-US" dirty="0" smtClean="0"/>
              <a:t>The </a:t>
            </a:r>
            <a:r>
              <a:rPr lang="en-US" dirty="0"/>
              <a:t>role of government will be to connect the right people in the right place with the right resources</a:t>
            </a:r>
            <a:r>
              <a:rPr lang="en-US" dirty="0" smtClean="0"/>
              <a:t>.</a:t>
            </a:r>
          </a:p>
          <a:p>
            <a:r>
              <a:rPr lang="en-US" dirty="0" smtClean="0"/>
              <a:t>The </a:t>
            </a:r>
            <a:r>
              <a:rPr lang="en-US" dirty="0"/>
              <a:t>conquest of digital </a:t>
            </a:r>
            <a:r>
              <a:rPr lang="en-US" dirty="0" smtClean="0"/>
              <a:t>culture over our minds </a:t>
            </a:r>
            <a:r>
              <a:rPr lang="en-US" dirty="0"/>
              <a:t>is irreversible and very radical. </a:t>
            </a:r>
            <a:r>
              <a:rPr lang="en-US" dirty="0" smtClean="0"/>
              <a:t>It is a solution, not a problem. </a:t>
            </a:r>
          </a:p>
          <a:p>
            <a:r>
              <a:rPr lang="en-US" dirty="0" smtClean="0"/>
              <a:t>The open government is not about open data – it is about the open connections. We don’t have time to prepare, open, and share all data with everybody. We don’t have time because the new generations are here, and because of in the era of big data creating data is much more quicker than sharing them with public.</a:t>
            </a:r>
          </a:p>
          <a:p>
            <a:r>
              <a:rPr lang="en-US" dirty="0" smtClean="0"/>
              <a:t>Both side are interested: </a:t>
            </a:r>
          </a:p>
          <a:p>
            <a:pPr lvl="1"/>
            <a:r>
              <a:rPr lang="en-US" dirty="0" smtClean="0"/>
              <a:t>The government of industrial era is not important for new generations – this kind of open government will be very important for them. </a:t>
            </a:r>
          </a:p>
          <a:p>
            <a:pPr lvl="1"/>
            <a:r>
              <a:rPr lang="en-US" dirty="0" smtClean="0"/>
              <a:t>The generations of digital culture will have more solutions to create and control their life</a:t>
            </a:r>
          </a:p>
          <a:p>
            <a:r>
              <a:rPr lang="en-US" dirty="0"/>
              <a:t>The </a:t>
            </a:r>
            <a:r>
              <a:rPr lang="en-US" dirty="0" smtClean="0"/>
              <a:t>way to help people: </a:t>
            </a:r>
            <a:r>
              <a:rPr lang="en-US" dirty="0"/>
              <a:t>to improve </a:t>
            </a:r>
            <a:r>
              <a:rPr lang="en-US" dirty="0" smtClean="0"/>
              <a:t>MIL and </a:t>
            </a:r>
            <a:r>
              <a:rPr lang="en-US" dirty="0"/>
              <a:t>the critical thinking. The bottom-up </a:t>
            </a:r>
            <a:r>
              <a:rPr lang="en-US" dirty="0" smtClean="0"/>
              <a:t>side of good open government  </a:t>
            </a:r>
            <a:r>
              <a:rPr lang="en-US" dirty="0"/>
              <a:t>is the well connected, information-awareness people</a:t>
            </a:r>
            <a:r>
              <a:rPr lang="en-US" dirty="0" smtClean="0"/>
              <a:t>.</a:t>
            </a:r>
          </a:p>
          <a:p>
            <a:pPr lvl="1"/>
            <a:endParaRPr lang="en-US" dirty="0"/>
          </a:p>
        </p:txBody>
      </p:sp>
    </p:spTree>
    <p:extLst>
      <p:ext uri="{BB962C8B-B14F-4D97-AF65-F5344CB8AC3E}">
        <p14:creationId xmlns:p14="http://schemas.microsoft.com/office/powerpoint/2010/main" val="195259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839" y="412452"/>
            <a:ext cx="9144000" cy="2667000"/>
          </a:xfrm>
        </p:spPr>
        <p:txBody>
          <a:bodyPr/>
          <a:lstStyle/>
          <a:p>
            <a:pPr algn="ctr"/>
            <a:r>
              <a:rPr lang="en-US" dirty="0" smtClean="0">
                <a:cs typeface="Consolas"/>
              </a:rPr>
              <a:t>Thank you for attention!</a:t>
            </a:r>
            <a:endParaRPr lang="en-US" dirty="0">
              <a:cs typeface="Consolas"/>
            </a:endParaRPr>
          </a:p>
        </p:txBody>
      </p:sp>
      <p:pic>
        <p:nvPicPr>
          <p:cNvPr id="4" name="Picture 3" descr="Óbudai_Egyetem_cimere.jpg"/>
          <p:cNvPicPr>
            <a:picLocks noChangeAspect="1"/>
          </p:cNvPicPr>
          <p:nvPr/>
        </p:nvPicPr>
        <p:blipFill>
          <a:blip r:embed="rId3"/>
          <a:stretch>
            <a:fillRect/>
          </a:stretch>
        </p:blipFill>
        <p:spPr>
          <a:xfrm>
            <a:off x="1514112" y="4942944"/>
            <a:ext cx="583581" cy="1146591"/>
          </a:xfrm>
          <a:prstGeom prst="rect">
            <a:avLst/>
          </a:prstGeom>
        </p:spPr>
      </p:pic>
      <p:sp>
        <p:nvSpPr>
          <p:cNvPr id="3" name="Text Placeholder 2"/>
          <p:cNvSpPr>
            <a:spLocks noGrp="1"/>
          </p:cNvSpPr>
          <p:nvPr>
            <p:ph type="body" idx="1"/>
          </p:nvPr>
        </p:nvSpPr>
        <p:spPr>
          <a:xfrm>
            <a:off x="5631718" y="4868863"/>
            <a:ext cx="5099782" cy="1576387"/>
          </a:xfrm>
        </p:spPr>
        <p:txBody>
          <a:bodyPr>
            <a:normAutofit/>
          </a:bodyPr>
          <a:lstStyle/>
          <a:p>
            <a:pPr algn="r"/>
            <a:r>
              <a:rPr lang="en-US"/>
              <a:t>rab.arpad@dkht.uni-obuda.hu</a:t>
            </a:r>
          </a:p>
          <a:p>
            <a:pPr algn="r"/>
            <a:r>
              <a:rPr lang="en-US"/>
              <a:t>Skype: rab.arpad</a:t>
            </a:r>
          </a:p>
          <a:p>
            <a:pPr algn="r"/>
            <a:r>
              <a:rPr lang="en-US"/>
              <a:t>phone, Viber: 36203332302</a:t>
            </a:r>
            <a:endParaRPr lang="en-US">
              <a:solidFill>
                <a:srgbClr val="FFFFFF"/>
              </a:solidFill>
              <a:latin typeface="Corbel"/>
            </a:endParaRPr>
          </a:p>
        </p:txBody>
      </p:sp>
      <p:sp>
        <p:nvSpPr>
          <p:cNvPr id="5" name="TextBox 4"/>
          <p:cNvSpPr txBox="1"/>
          <p:nvPr/>
        </p:nvSpPr>
        <p:spPr>
          <a:xfrm>
            <a:off x="2118632" y="4865392"/>
            <a:ext cx="2743200" cy="1421928"/>
          </a:xfrm>
          <a:prstGeom prst="rect">
            <a:avLst/>
          </a:prstGeom>
        </p:spPr>
        <p:txBody>
          <a:bodyPr wrap="square" rtlCol="0">
            <a:spAutoFit/>
          </a:bodyPr>
          <a:lstStyle/>
          <a:p>
            <a:pPr>
              <a:lnSpc>
                <a:spcPct val="90000"/>
              </a:lnSpc>
            </a:pPr>
            <a:r>
              <a:rPr lang="en-US" sz="2400" dirty="0" err="1" smtClean="0"/>
              <a:t>Óbuda</a:t>
            </a:r>
            <a:r>
              <a:rPr lang="en-US" sz="2400" dirty="0" smtClean="0"/>
              <a:t> University</a:t>
            </a:r>
            <a:endParaRPr lang="en-US" sz="2400" dirty="0"/>
          </a:p>
          <a:p>
            <a:pPr>
              <a:lnSpc>
                <a:spcPct val="90000"/>
              </a:lnSpc>
            </a:pPr>
            <a:r>
              <a:rPr lang="en-US" sz="2400" dirty="0" smtClean="0"/>
              <a:t>Digital Culture and Human Technology Center</a:t>
            </a:r>
            <a:endParaRPr lang="en-US" sz="2400" dirty="0"/>
          </a:p>
        </p:txBody>
      </p:sp>
    </p:spTree>
    <p:extLst>
      <p:ext uri="{BB962C8B-B14F-4D97-AF65-F5344CB8AC3E}">
        <p14:creationId xmlns:p14="http://schemas.microsoft.com/office/powerpoint/2010/main" val="25196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onsolas"/>
              </a:rPr>
              <a:t>Summary</a:t>
            </a:r>
            <a:endParaRPr lang="en-US" dirty="0">
              <a:cs typeface="Consolas"/>
            </a:endParaRPr>
          </a:p>
        </p:txBody>
      </p:sp>
      <p:sp>
        <p:nvSpPr>
          <p:cNvPr id="3" name="Content Placeholder 2"/>
          <p:cNvSpPr>
            <a:spLocks noGrp="1"/>
          </p:cNvSpPr>
          <p:nvPr>
            <p:ph idx="1"/>
          </p:nvPr>
        </p:nvSpPr>
        <p:spPr/>
        <p:txBody>
          <a:bodyPr>
            <a:normAutofit/>
          </a:bodyPr>
          <a:lstStyle/>
          <a:p>
            <a:pPr lvl="1" algn="just"/>
            <a:r>
              <a:rPr lang="en-US" dirty="0" smtClean="0"/>
              <a:t>C</a:t>
            </a:r>
            <a:r>
              <a:rPr lang="hu-HU" dirty="0" err="1" smtClean="0"/>
              <a:t>ulture</a:t>
            </a:r>
            <a:r>
              <a:rPr lang="hu-HU" dirty="0" smtClean="0"/>
              <a:t> </a:t>
            </a:r>
            <a:r>
              <a:rPr lang="hu-HU" dirty="0" err="1" smtClean="0"/>
              <a:t>as</a:t>
            </a:r>
            <a:r>
              <a:rPr lang="hu-HU" dirty="0" smtClean="0"/>
              <a:t> </a:t>
            </a:r>
            <a:r>
              <a:rPr lang="hu-HU" dirty="0" smtClean="0"/>
              <a:t>a </a:t>
            </a:r>
            <a:r>
              <a:rPr lang="hu-HU" dirty="0" err="1" smtClean="0"/>
              <a:t>weapon</a:t>
            </a:r>
            <a:r>
              <a:rPr lang="hu-HU" dirty="0" smtClean="0"/>
              <a:t> </a:t>
            </a:r>
            <a:r>
              <a:rPr lang="hu-HU" dirty="0" smtClean="0"/>
              <a:t>of </a:t>
            </a:r>
            <a:r>
              <a:rPr lang="hu-HU" dirty="0" err="1" smtClean="0"/>
              <a:t>mankind</a:t>
            </a:r>
            <a:endParaRPr lang="hu-HU" dirty="0" smtClean="0"/>
          </a:p>
          <a:p>
            <a:pPr lvl="1" algn="just"/>
            <a:r>
              <a:rPr lang="en-US" dirty="0"/>
              <a:t>My main question is: what is the real role of digital culture in human history</a:t>
            </a:r>
            <a:r>
              <a:rPr lang="en-US" dirty="0" smtClean="0"/>
              <a:t>?</a:t>
            </a:r>
          </a:p>
          <a:p>
            <a:pPr lvl="1" algn="just"/>
            <a:r>
              <a:rPr lang="en-US" dirty="0" smtClean="0"/>
              <a:t>The nature of digital culture</a:t>
            </a:r>
          </a:p>
          <a:p>
            <a:pPr lvl="1" algn="just"/>
            <a:r>
              <a:rPr lang="en-US" dirty="0" smtClean="0"/>
              <a:t>Main trends</a:t>
            </a:r>
          </a:p>
          <a:p>
            <a:pPr lvl="1" algn="just"/>
            <a:r>
              <a:rPr lang="en-US" dirty="0" smtClean="0"/>
              <a:t>Urbanization</a:t>
            </a:r>
          </a:p>
          <a:p>
            <a:pPr lvl="1" algn="just"/>
            <a:r>
              <a:rPr lang="en-US" dirty="0" smtClean="0"/>
              <a:t>One answer – digital culture and open government</a:t>
            </a:r>
            <a:endParaRPr lang="hu-HU" dirty="0" smtClean="0"/>
          </a:p>
          <a:p>
            <a:pPr marL="274320" lvl="1" indent="0" algn="just">
              <a:buNone/>
            </a:pPr>
            <a:endParaRPr lang="en-US" dirty="0"/>
          </a:p>
        </p:txBody>
      </p:sp>
      <p:sp>
        <p:nvSpPr>
          <p:cNvPr id="6" name="Donut 5"/>
          <p:cNvSpPr/>
          <p:nvPr/>
        </p:nvSpPr>
        <p:spPr>
          <a:xfrm>
            <a:off x="1217612" y="4191000"/>
            <a:ext cx="3352800" cy="1219200"/>
          </a:xfrm>
          <a:prstGeom prst="donu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8380412" y="3886200"/>
            <a:ext cx="3352800" cy="1219200"/>
          </a:xfrm>
          <a:prstGeom prst="donu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5027612" y="4495800"/>
            <a:ext cx="3352800" cy="1219200"/>
          </a:xfrm>
          <a:prstGeom prst="donu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982387" y="4588234"/>
            <a:ext cx="1978427" cy="424732"/>
          </a:xfrm>
          <a:prstGeom prst="rect">
            <a:avLst/>
          </a:prstGeom>
          <a:noFill/>
        </p:spPr>
        <p:txBody>
          <a:bodyPr wrap="none" rtlCol="0">
            <a:spAutoFit/>
          </a:bodyPr>
          <a:lstStyle/>
          <a:p>
            <a:pPr>
              <a:lnSpc>
                <a:spcPct val="90000"/>
              </a:lnSpc>
            </a:pPr>
            <a:r>
              <a:rPr lang="en-US" sz="2400" smtClean="0"/>
              <a:t>Digital culture</a:t>
            </a:r>
          </a:p>
        </p:txBody>
      </p:sp>
      <p:sp>
        <p:nvSpPr>
          <p:cNvPr id="9" name="TextBox 8"/>
          <p:cNvSpPr txBox="1"/>
          <p:nvPr/>
        </p:nvSpPr>
        <p:spPr>
          <a:xfrm>
            <a:off x="5525795" y="4893034"/>
            <a:ext cx="2515432" cy="424732"/>
          </a:xfrm>
          <a:prstGeom prst="rect">
            <a:avLst/>
          </a:prstGeom>
          <a:noFill/>
        </p:spPr>
        <p:txBody>
          <a:bodyPr wrap="none" rtlCol="0">
            <a:spAutoFit/>
          </a:bodyPr>
          <a:lstStyle/>
          <a:p>
            <a:pPr>
              <a:lnSpc>
                <a:spcPct val="90000"/>
              </a:lnSpc>
            </a:pPr>
            <a:r>
              <a:rPr lang="en-US" sz="2400" smtClean="0"/>
              <a:t>Open government</a:t>
            </a:r>
            <a:endParaRPr lang="en-US" sz="2400"/>
          </a:p>
        </p:txBody>
      </p:sp>
      <p:sp>
        <p:nvSpPr>
          <p:cNvPr id="10" name="TextBox 9"/>
          <p:cNvSpPr txBox="1"/>
          <p:nvPr/>
        </p:nvSpPr>
        <p:spPr>
          <a:xfrm>
            <a:off x="9233509" y="4283434"/>
            <a:ext cx="1646605" cy="424732"/>
          </a:xfrm>
          <a:prstGeom prst="rect">
            <a:avLst/>
          </a:prstGeom>
          <a:noFill/>
        </p:spPr>
        <p:txBody>
          <a:bodyPr wrap="none" rtlCol="0">
            <a:spAutoFit/>
          </a:bodyPr>
          <a:lstStyle/>
          <a:p>
            <a:pPr>
              <a:lnSpc>
                <a:spcPct val="90000"/>
              </a:lnSpc>
            </a:pPr>
            <a:r>
              <a:rPr lang="en-US" sz="2400" smtClean="0"/>
              <a:t>Connection</a:t>
            </a:r>
            <a:endParaRPr lang="en-US" sz="2400"/>
          </a:p>
        </p:txBody>
      </p:sp>
    </p:spTree>
    <p:extLst>
      <p:ext uri="{BB962C8B-B14F-4D97-AF65-F5344CB8AC3E}">
        <p14:creationId xmlns:p14="http://schemas.microsoft.com/office/powerpoint/2010/main" val="4530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onsolas"/>
              </a:rPr>
              <a:t>Culture as tool</a:t>
            </a:r>
            <a:endParaRPr lang="en-US" dirty="0">
              <a:cs typeface="Consolas"/>
            </a:endParaRPr>
          </a:p>
        </p:txBody>
      </p:sp>
      <p:sp>
        <p:nvSpPr>
          <p:cNvPr id="3" name="Content Placeholder 2"/>
          <p:cNvSpPr>
            <a:spLocks noGrp="1"/>
          </p:cNvSpPr>
          <p:nvPr>
            <p:ph idx="1"/>
          </p:nvPr>
        </p:nvSpPr>
        <p:spPr>
          <a:xfrm>
            <a:off x="1522414" y="1904999"/>
            <a:ext cx="4952998" cy="4515573"/>
          </a:xfrm>
        </p:spPr>
        <p:txBody>
          <a:bodyPr>
            <a:normAutofit fontScale="85000" lnSpcReduction="10000"/>
          </a:bodyPr>
          <a:lstStyle/>
          <a:p>
            <a:r>
              <a:rPr lang="en-US" dirty="0">
                <a:latin typeface="Corbel" charset="0"/>
              </a:rPr>
              <a:t>The culture is the survive strategy of human </a:t>
            </a:r>
            <a:r>
              <a:rPr lang="en-US" dirty="0" smtClean="0">
                <a:latin typeface="Corbel" charset="0"/>
              </a:rPr>
              <a:t>kind. It is working: for example the decreasing of physical violence in society, or the increasing length of our lives etc. This speedily biological changing of a race is unique in the Earth.  </a:t>
            </a:r>
          </a:p>
          <a:p>
            <a:r>
              <a:rPr lang="en-US" dirty="0" smtClean="0">
                <a:latin typeface="Corbel" charset="0"/>
              </a:rPr>
              <a:t>There are a lot of crises: economy, energy, population, pollution, societal, natural resources etc. There were always crises, but now they are global</a:t>
            </a:r>
            <a:endParaRPr lang="en-US" dirty="0">
              <a:latin typeface="Corbel" charset="0"/>
            </a:endParaRPr>
          </a:p>
          <a:p>
            <a:r>
              <a:rPr lang="en-US" dirty="0" smtClean="0">
                <a:latin typeface="Corbel" charset="0"/>
              </a:rPr>
              <a:t>ICT has the role to solve these challenges</a:t>
            </a:r>
            <a:endParaRPr lang="en-US" dirty="0">
              <a:latin typeface="Corbel" charset="0"/>
            </a:endParaRPr>
          </a:p>
          <a:p>
            <a:r>
              <a:rPr lang="en-US" dirty="0" smtClean="0">
                <a:latin typeface="Corbel" charset="0"/>
              </a:rPr>
              <a:t>We can see the direction of technological development: personalized knowledge gathering and being always on-line</a:t>
            </a:r>
            <a:endParaRPr lang="en-US" dirty="0">
              <a:latin typeface="Corbel" charset="0"/>
            </a:endParaRPr>
          </a:p>
          <a:p>
            <a:pPr marL="0" indent="0">
              <a:buNone/>
            </a:pPr>
            <a:endParaRPr lang="en-US" dirty="0">
              <a:latin typeface="Corbel" charset="0"/>
            </a:endParaRPr>
          </a:p>
          <a:p>
            <a:endParaRPr lang="en-US" dirty="0"/>
          </a:p>
        </p:txBody>
      </p:sp>
      <p:pic>
        <p:nvPicPr>
          <p:cNvPr id="4" name="Content Placeholder 4" descr="world_population.png"/>
          <p:cNvPicPr>
            <a:picLocks noChangeAspect="1"/>
          </p:cNvPicPr>
          <p:nvPr/>
        </p:nvPicPr>
        <p:blipFill>
          <a:blip r:embed="rId3"/>
          <a:stretch>
            <a:fillRect/>
          </a:stretch>
        </p:blipFill>
        <p:spPr>
          <a:xfrm>
            <a:off x="6627812" y="3847377"/>
            <a:ext cx="5181600" cy="2573196"/>
          </a:xfrm>
          <a:prstGeom prst="rect">
            <a:avLst/>
          </a:prstGeom>
        </p:spPr>
      </p:pic>
      <p:pic>
        <p:nvPicPr>
          <p:cNvPr id="5" name="Content Placeholder 3" descr="sp-Slide011.jpg"/>
          <p:cNvPicPr>
            <a:picLocks noChangeAspect="1"/>
          </p:cNvPicPr>
          <p:nvPr/>
        </p:nvPicPr>
        <p:blipFill>
          <a:blip r:embed="rId4"/>
          <a:stretch>
            <a:fillRect/>
          </a:stretch>
        </p:blipFill>
        <p:spPr>
          <a:xfrm>
            <a:off x="7148511" y="386797"/>
            <a:ext cx="4140201" cy="3105151"/>
          </a:xfrm>
          <a:prstGeom prst="rect">
            <a:avLst/>
          </a:prstGeom>
        </p:spPr>
      </p:pic>
    </p:spTree>
    <p:extLst>
      <p:ext uri="{BB962C8B-B14F-4D97-AF65-F5344CB8AC3E}">
        <p14:creationId xmlns:p14="http://schemas.microsoft.com/office/powerpoint/2010/main" val="155283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onsolas"/>
              </a:rPr>
              <a:t>Accelerating changes</a:t>
            </a:r>
            <a:endParaRPr lang="en-US" dirty="0">
              <a:cs typeface="Consolas"/>
            </a:endParaRPr>
          </a:p>
        </p:txBody>
      </p:sp>
      <p:sp>
        <p:nvSpPr>
          <p:cNvPr id="3" name="Content Placeholder 2"/>
          <p:cNvSpPr>
            <a:spLocks noGrp="1"/>
          </p:cNvSpPr>
          <p:nvPr>
            <p:ph sz="half" idx="1"/>
          </p:nvPr>
        </p:nvSpPr>
        <p:spPr>
          <a:xfrm>
            <a:off x="379413" y="5410200"/>
            <a:ext cx="6858000" cy="762000"/>
          </a:xfrm>
        </p:spPr>
        <p:txBody>
          <a:bodyPr>
            <a:normAutofit fontScale="47500" lnSpcReduction="20000"/>
          </a:bodyPr>
          <a:lstStyle/>
          <a:p>
            <a:pPr>
              <a:lnSpc>
                <a:spcPct val="120000"/>
              </a:lnSpc>
              <a:spcBef>
                <a:spcPts val="0"/>
              </a:spcBef>
            </a:pPr>
            <a:r>
              <a:rPr lang="en-US" dirty="0" smtClean="0"/>
              <a:t>Mobile phone: everybody needs it, this is a vital human need – to connect with people who are far away, and to gather information everywhere</a:t>
            </a:r>
          </a:p>
          <a:p>
            <a:pPr>
              <a:lnSpc>
                <a:spcPct val="120000"/>
              </a:lnSpc>
              <a:spcBef>
                <a:spcPts val="0"/>
              </a:spcBef>
            </a:pPr>
            <a:r>
              <a:rPr lang="en-US" dirty="0" smtClean="0"/>
              <a:t>Spreading of innovations: the ICT is the first everything-changer innovation what affected every generation in the same time. The natural and accustomed way of knowledge sharing changed.</a:t>
            </a:r>
            <a:endParaRPr lang="en-US" dirty="0"/>
          </a:p>
        </p:txBody>
      </p:sp>
      <p:sp>
        <p:nvSpPr>
          <p:cNvPr id="4" name="Content Placeholder 3"/>
          <p:cNvSpPr>
            <a:spLocks noGrp="1"/>
          </p:cNvSpPr>
          <p:nvPr>
            <p:ph sz="half" idx="2"/>
          </p:nvPr>
        </p:nvSpPr>
        <p:spPr/>
        <p:txBody>
          <a:bodyPr>
            <a:normAutofit fontScale="47500" lnSpcReduction="20000"/>
          </a:bodyPr>
          <a:lstStyle/>
          <a:p>
            <a:endParaRPr lang="en-US" dirty="0"/>
          </a:p>
        </p:txBody>
      </p:sp>
      <p:pic>
        <p:nvPicPr>
          <p:cNvPr id="5" name="Picture 4"/>
          <p:cNvPicPr>
            <a:picLocks noChangeAspect="1"/>
          </p:cNvPicPr>
          <p:nvPr/>
        </p:nvPicPr>
        <p:blipFill>
          <a:blip r:embed="rId3"/>
          <a:stretch>
            <a:fillRect/>
          </a:stretch>
        </p:blipFill>
        <p:spPr>
          <a:xfrm>
            <a:off x="379412" y="1768997"/>
            <a:ext cx="7125904" cy="3473025"/>
          </a:xfrm>
          <a:prstGeom prst="rect">
            <a:avLst/>
          </a:prstGeom>
        </p:spPr>
      </p:pic>
      <p:pic>
        <p:nvPicPr>
          <p:cNvPr id="11" name="Tartalom helye 8" descr="technologiai_gyorsulas.jpg"/>
          <p:cNvPicPr>
            <a:picLocks noChangeAspect="1"/>
          </p:cNvPicPr>
          <p:nvPr/>
        </p:nvPicPr>
        <p:blipFill>
          <a:blip r:embed="rId4" cstate="print"/>
          <a:stretch>
            <a:fillRect/>
          </a:stretch>
        </p:blipFill>
        <p:spPr>
          <a:xfrm>
            <a:off x="7722647" y="1219200"/>
            <a:ext cx="3633834" cy="4428275"/>
          </a:xfrm>
          <a:prstGeom prst="rect">
            <a:avLst/>
          </a:prstGeom>
        </p:spPr>
      </p:pic>
    </p:spTree>
    <p:extLst>
      <p:ext uri="{BB962C8B-B14F-4D97-AF65-F5344CB8AC3E}">
        <p14:creationId xmlns:p14="http://schemas.microsoft.com/office/powerpoint/2010/main" val="16623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onsolas"/>
              </a:rPr>
              <a:t>The characteristics of digital culture</a:t>
            </a:r>
            <a:endParaRPr lang="en-US" dirty="0">
              <a:cs typeface="Consolas"/>
            </a:endParaRPr>
          </a:p>
        </p:txBody>
      </p:sp>
      <p:sp>
        <p:nvSpPr>
          <p:cNvPr id="3" name="Content Placeholder 2"/>
          <p:cNvSpPr>
            <a:spLocks noGrp="1"/>
          </p:cNvSpPr>
          <p:nvPr>
            <p:ph sz="half" idx="1"/>
          </p:nvPr>
        </p:nvSpPr>
        <p:spPr/>
        <p:txBody>
          <a:bodyPr>
            <a:normAutofit lnSpcReduction="10000"/>
          </a:bodyPr>
          <a:lstStyle/>
          <a:p>
            <a:r>
              <a:rPr lang="en-US" dirty="0" smtClean="0">
                <a:latin typeface="Corbel" charset="0"/>
              </a:rPr>
              <a:t>Oral literacy</a:t>
            </a:r>
            <a:endParaRPr lang="en-US" dirty="0">
              <a:latin typeface="Corbel" charset="0"/>
            </a:endParaRPr>
          </a:p>
          <a:p>
            <a:r>
              <a:rPr lang="en-US" dirty="0" smtClean="0">
                <a:latin typeface="Corbel" charset="0"/>
              </a:rPr>
              <a:t>Splitting from source</a:t>
            </a:r>
            <a:endParaRPr lang="en-US" dirty="0">
              <a:latin typeface="Corbel" charset="0"/>
            </a:endParaRPr>
          </a:p>
          <a:p>
            <a:r>
              <a:rPr lang="en-US" dirty="0" smtClean="0">
                <a:latin typeface="Corbel" charset="0"/>
              </a:rPr>
              <a:t>Stability</a:t>
            </a:r>
            <a:endParaRPr lang="en-US" dirty="0">
              <a:latin typeface="Corbel" charset="0"/>
            </a:endParaRPr>
          </a:p>
          <a:p>
            <a:r>
              <a:rPr lang="en-US" dirty="0" err="1" smtClean="0">
                <a:latin typeface="Corbel" charset="0"/>
              </a:rPr>
              <a:t>Copyable</a:t>
            </a:r>
            <a:endParaRPr lang="en-US" dirty="0">
              <a:latin typeface="Corbel" charset="0"/>
            </a:endParaRPr>
          </a:p>
          <a:p>
            <a:r>
              <a:rPr lang="en-US" dirty="0" smtClean="0">
                <a:latin typeface="Corbel" charset="0"/>
              </a:rPr>
              <a:t>Immediacy</a:t>
            </a:r>
            <a:endParaRPr lang="en-US" dirty="0">
              <a:latin typeface="Corbel" charset="0"/>
            </a:endParaRPr>
          </a:p>
          <a:p>
            <a:r>
              <a:rPr lang="en-US" dirty="0" smtClean="0">
                <a:latin typeface="Corbel" charset="0"/>
              </a:rPr>
              <a:t>Interactivity and interconnectivity</a:t>
            </a:r>
            <a:endParaRPr lang="en-US" dirty="0">
              <a:latin typeface="Corbel" charset="0"/>
            </a:endParaRP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latin typeface="Corbel" charset="0"/>
              </a:rPr>
              <a:t>Sense and </a:t>
            </a:r>
            <a:br>
              <a:rPr lang="en-US" dirty="0" smtClean="0">
                <a:latin typeface="Corbel" charset="0"/>
              </a:rPr>
            </a:br>
            <a:r>
              <a:rPr lang="en-US" dirty="0" smtClean="0">
                <a:latin typeface="Corbel" charset="0"/>
              </a:rPr>
              <a:t>experience</a:t>
            </a:r>
            <a:endParaRPr lang="en-US" dirty="0">
              <a:latin typeface="Corbel" charset="0"/>
            </a:endParaRPr>
          </a:p>
          <a:p>
            <a:r>
              <a:rPr lang="en-US" dirty="0" smtClean="0">
                <a:latin typeface="Corbel" charset="0"/>
              </a:rPr>
              <a:t>Identity</a:t>
            </a:r>
            <a:endParaRPr lang="en-US" dirty="0">
              <a:latin typeface="Corbel" charset="0"/>
            </a:endParaRPr>
          </a:p>
          <a:p>
            <a:r>
              <a:rPr lang="en-US" dirty="0" smtClean="0">
                <a:latin typeface="Corbel" charset="0"/>
              </a:rPr>
              <a:t>Uncertainty</a:t>
            </a:r>
            <a:endParaRPr lang="en-US" dirty="0">
              <a:latin typeface="Corbel" charset="0"/>
            </a:endParaRPr>
          </a:p>
          <a:p>
            <a:r>
              <a:rPr lang="en-US" dirty="0" smtClean="0">
                <a:latin typeface="Corbel" charset="0"/>
              </a:rPr>
              <a:t>Speed </a:t>
            </a:r>
            <a:r>
              <a:rPr lang="en-US" dirty="0">
                <a:latin typeface="Corbel" charset="0"/>
              </a:rPr>
              <a:t>and </a:t>
            </a:r>
            <a:r>
              <a:rPr lang="en-US" dirty="0" smtClean="0">
                <a:latin typeface="Corbel" charset="0"/>
              </a:rPr>
              <a:t/>
            </a:r>
            <a:br>
              <a:rPr lang="en-US" dirty="0" smtClean="0">
                <a:latin typeface="Corbel" charset="0"/>
              </a:rPr>
            </a:br>
            <a:r>
              <a:rPr lang="en-US" dirty="0" smtClean="0">
                <a:latin typeface="Corbel" charset="0"/>
              </a:rPr>
              <a:t>incomprehensibility</a:t>
            </a:r>
            <a:endParaRPr lang="en-US" dirty="0">
              <a:latin typeface="Corbel" charset="0"/>
            </a:endParaRPr>
          </a:p>
          <a:p>
            <a:r>
              <a:rPr lang="en-US" dirty="0">
                <a:latin typeface="Corbel" charset="0"/>
              </a:rPr>
              <a:t>Multitasking</a:t>
            </a:r>
          </a:p>
          <a:p>
            <a:endParaRPr lang="en-US" dirty="0" smtClean="0">
              <a:latin typeface="Corbel" charset="0"/>
            </a:endParaRPr>
          </a:p>
          <a:p>
            <a:r>
              <a:rPr lang="en-US" dirty="0" smtClean="0">
                <a:latin typeface="Corbel" charset="0"/>
              </a:rPr>
              <a:t>The use of micro-time</a:t>
            </a:r>
            <a:endParaRPr lang="en-US" dirty="0">
              <a:latin typeface="Corbel" charset="0"/>
            </a:endParaRPr>
          </a:p>
          <a:p>
            <a:endParaRPr lang="en-US" dirty="0"/>
          </a:p>
        </p:txBody>
      </p:sp>
      <p:sp>
        <p:nvSpPr>
          <p:cNvPr id="5" name="Donut 4"/>
          <p:cNvSpPr/>
          <p:nvPr/>
        </p:nvSpPr>
        <p:spPr>
          <a:xfrm>
            <a:off x="5882745" y="5124958"/>
            <a:ext cx="4114800" cy="1219200"/>
          </a:xfrm>
          <a:prstGeom prst="donu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31812" y="5675885"/>
            <a:ext cx="4724400" cy="840230"/>
          </a:xfrm>
          <a:prstGeom prst="rect">
            <a:avLst/>
          </a:prstGeom>
          <a:noFill/>
        </p:spPr>
        <p:txBody>
          <a:bodyPr wrap="square" rtlCol="0">
            <a:spAutoFit/>
          </a:bodyPr>
          <a:lstStyle/>
          <a:p>
            <a:pPr>
              <a:lnSpc>
                <a:spcPct val="90000"/>
              </a:lnSpc>
            </a:pPr>
            <a:r>
              <a:rPr lang="en-US" dirty="0" smtClean="0"/>
              <a:t>The twin circle of digital culture – a holistically and complex model of digital culture</a:t>
            </a:r>
          </a:p>
          <a:p>
            <a:pPr>
              <a:lnSpc>
                <a:spcPct val="90000"/>
              </a:lnSpc>
            </a:pPr>
            <a:endParaRPr lang="en-US" dirty="0"/>
          </a:p>
        </p:txBody>
      </p:sp>
      <p:pic>
        <p:nvPicPr>
          <p:cNvPr id="7" name="Picture 6"/>
          <p:cNvPicPr>
            <a:picLocks noChangeAspect="1"/>
          </p:cNvPicPr>
          <p:nvPr/>
        </p:nvPicPr>
        <p:blipFill>
          <a:blip r:embed="rId3"/>
          <a:stretch>
            <a:fillRect/>
          </a:stretch>
        </p:blipFill>
        <p:spPr>
          <a:xfrm>
            <a:off x="8304212" y="1912716"/>
            <a:ext cx="3386666" cy="1905000"/>
          </a:xfrm>
          <a:prstGeom prst="rect">
            <a:avLst/>
          </a:prstGeom>
          <a:solidFill>
            <a:schemeClr val="bg1"/>
          </a:solidFill>
        </p:spPr>
      </p:pic>
    </p:spTree>
    <p:extLst>
      <p:ext uri="{BB962C8B-B14F-4D97-AF65-F5344CB8AC3E}">
        <p14:creationId xmlns:p14="http://schemas.microsoft.com/office/powerpoint/2010/main" val="5256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3"/>
          <p:cNvSpPr>
            <a:spLocks noGrp="1"/>
          </p:cNvSpPr>
          <p:nvPr>
            <p:ph type="sldNum" sz="quarter" idx="10"/>
          </p:nvPr>
        </p:nvSpPr>
        <p:spPr/>
        <p:txBody>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fld id="{96A4607A-1E4D-304C-B8FE-78C0D96894C1}" type="slidenum">
              <a:rPr lang="en-US" sz="1400">
                <a:solidFill>
                  <a:srgbClr val="4F271C"/>
                </a:solidFill>
                <a:latin typeface="Gill Sans MT" charset="0"/>
                <a:cs typeface="Gill Sans MT" charset="0"/>
                <a:sym typeface="Gill Sans MT" charset="0"/>
              </a:rPr>
              <a:pPr/>
              <a:t>6</a:t>
            </a:fld>
            <a:endParaRPr lang="en-US" sz="1400">
              <a:solidFill>
                <a:srgbClr val="4F271C"/>
              </a:solidFill>
              <a:latin typeface="Gill Sans MT" charset="0"/>
              <a:cs typeface="Gill Sans MT" charset="0"/>
              <a:sym typeface="Gill Sans MT" charset="0"/>
            </a:endParaRPr>
          </a:p>
        </p:txBody>
      </p:sp>
      <p:sp>
        <p:nvSpPr>
          <p:cNvPr id="67590" name="Rectangle 4"/>
          <p:cNvSpPr>
            <a:spLocks noGrp="1" noChangeArrowheads="1"/>
          </p:cNvSpPr>
          <p:nvPr>
            <p:ph type="title"/>
          </p:nvPr>
        </p:nvSpPr>
        <p:spPr/>
        <p:txBody>
          <a:bodyPr/>
          <a:lstStyle/>
          <a:p>
            <a:pPr eaLnBrk="1" hangingPunct="1"/>
            <a:r>
              <a:rPr lang="en-US" dirty="0" smtClean="0">
                <a:ea typeface="ヒラギノ明朝 ProN W3" charset="0"/>
                <a:cs typeface="ヒラギノ明朝 ProN W3" charset="0"/>
              </a:rPr>
              <a:t>The digital culture</a:t>
            </a:r>
            <a:endParaRPr lang="en-US" dirty="0">
              <a:ea typeface="ヒラギノ明朝 ProN W3" charset="0"/>
              <a:cs typeface="ヒラギノ明朝 ProN W3" charset="0"/>
            </a:endParaRPr>
          </a:p>
        </p:txBody>
      </p:sp>
      <p:sp>
        <p:nvSpPr>
          <p:cNvPr id="67591" name="Rectangle 5"/>
          <p:cNvSpPr>
            <a:spLocks noGrp="1" noChangeArrowheads="1"/>
          </p:cNvSpPr>
          <p:nvPr>
            <p:ph type="body" idx="1"/>
          </p:nvPr>
        </p:nvSpPr>
        <p:spPr/>
        <p:txBody>
          <a:bodyPr>
            <a:noAutofit/>
          </a:bodyPr>
          <a:lstStyle/>
          <a:p>
            <a:pPr marL="0" indent="0" algn="ctr" eaLnBrk="1" hangingPunct="1">
              <a:buNone/>
            </a:pPr>
            <a:r>
              <a:rPr lang="en-US" sz="7200" dirty="0" smtClean="0">
                <a:latin typeface="Gill Sans MT" charset="0"/>
                <a:ea typeface="ヒラギノ角ゴ ProN W3" charset="0"/>
                <a:cs typeface="ヒラギノ角ゴ ProN W3" charset="0"/>
              </a:rPr>
              <a:t>Effective</a:t>
            </a:r>
          </a:p>
          <a:p>
            <a:pPr marL="0" indent="0" algn="ctr" eaLnBrk="1" hangingPunct="1">
              <a:buNone/>
            </a:pPr>
            <a:r>
              <a:rPr lang="en-US" sz="7200" dirty="0" smtClean="0">
                <a:latin typeface="Gill Sans MT" charset="0"/>
                <a:ea typeface="ヒラギノ角ゴ ProN W3" charset="0"/>
                <a:cs typeface="ヒラギノ角ゴ ProN W3" charset="0"/>
              </a:rPr>
              <a:t>Radical</a:t>
            </a:r>
          </a:p>
          <a:p>
            <a:pPr marL="0" indent="0">
              <a:buNone/>
            </a:pPr>
            <a:r>
              <a:rPr lang="en-US" dirty="0" smtClean="0">
                <a:latin typeface="Gill Sans MT" charset="0"/>
                <a:ea typeface="ヒラギノ角ゴ ProN W3" charset="0"/>
                <a:cs typeface="ヒラギノ角ゴ ProN W3" charset="0"/>
              </a:rPr>
              <a:t>Two big trends:</a:t>
            </a:r>
          </a:p>
          <a:p>
            <a:pPr>
              <a:buFont typeface="Arial" charset="0"/>
              <a:buChar char="•"/>
            </a:pPr>
            <a:r>
              <a:rPr lang="en-US" dirty="0" smtClean="0">
                <a:latin typeface="Gill Sans MT" charset="0"/>
                <a:ea typeface="ヒラギノ角ゴ ProN W3" charset="0"/>
                <a:cs typeface="ヒラギノ角ゴ ProN W3" charset="0"/>
              </a:rPr>
              <a:t>Departure from the biological reality</a:t>
            </a:r>
            <a:endParaRPr lang="en-US" dirty="0">
              <a:latin typeface="Gill Sans MT" charset="0"/>
              <a:ea typeface="ヒラギノ角ゴ ProN W3" charset="0"/>
              <a:cs typeface="ヒラギノ角ゴ ProN W3" charset="0"/>
            </a:endParaRPr>
          </a:p>
          <a:p>
            <a:pPr>
              <a:buFont typeface="Arial" charset="0"/>
              <a:buChar char="•"/>
            </a:pPr>
            <a:r>
              <a:rPr lang="en-US" dirty="0" smtClean="0">
                <a:latin typeface="Gill Sans MT" charset="0"/>
                <a:ea typeface="ヒラギノ角ゴ ProN W3" charset="0"/>
                <a:cs typeface="ヒラギノ角ゴ ProN W3" charset="0"/>
              </a:rPr>
              <a:t>New knowledge gathering systems</a:t>
            </a:r>
            <a:endParaRPr lang="en-US" dirty="0">
              <a:latin typeface="Gill Sans MT" charset="0"/>
              <a:ea typeface="ヒラギノ角ゴ ProN W3" charset="0"/>
              <a:cs typeface="ヒラギノ角ゴ ProN W3" charset="0"/>
            </a:endParaRPr>
          </a:p>
        </p:txBody>
      </p:sp>
      <p:pic>
        <p:nvPicPr>
          <p:cNvPr id="5" name="Picture 4"/>
          <p:cNvPicPr>
            <a:picLocks noChangeAspect="1"/>
          </p:cNvPicPr>
          <p:nvPr/>
        </p:nvPicPr>
        <p:blipFill>
          <a:blip r:embed="rId3"/>
          <a:stretch>
            <a:fillRect/>
          </a:stretch>
        </p:blipFill>
        <p:spPr>
          <a:xfrm rot="300911">
            <a:off x="7090542" y="4487501"/>
            <a:ext cx="3503613" cy="1806551"/>
          </a:xfrm>
          <a:prstGeom prst="rect">
            <a:avLst/>
          </a:prstGeom>
        </p:spPr>
      </p:pic>
      <p:pic>
        <p:nvPicPr>
          <p:cNvPr id="6" name="Picture 5" descr="frustrated_teacher_1379554c.jpg"/>
          <p:cNvPicPr>
            <a:picLocks noChangeAspect="1"/>
          </p:cNvPicPr>
          <p:nvPr/>
        </p:nvPicPr>
        <p:blipFill>
          <a:blip r:embed="rId4"/>
          <a:stretch>
            <a:fillRect/>
          </a:stretch>
        </p:blipFill>
        <p:spPr>
          <a:xfrm rot="-720000">
            <a:off x="908930" y="1978607"/>
            <a:ext cx="2743200" cy="1716984"/>
          </a:xfrm>
          <a:prstGeom prst="rect">
            <a:avLst/>
          </a:prstGeom>
        </p:spPr>
      </p:pic>
      <p:sp>
        <p:nvSpPr>
          <p:cNvPr id="3" name="Folded Corner 2"/>
          <p:cNvSpPr/>
          <p:nvPr/>
        </p:nvSpPr>
        <p:spPr>
          <a:xfrm>
            <a:off x="8304212" y="1668213"/>
            <a:ext cx="2443136" cy="1326631"/>
          </a:xfrm>
          <a:prstGeom prst="foldedCorner">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dirty="0" smtClean="0"/>
          </a:p>
          <a:p>
            <a:pPr>
              <a:lnSpc>
                <a:spcPct val="90000"/>
              </a:lnSpc>
            </a:pPr>
            <a:r>
              <a:rPr lang="en-US" dirty="0" smtClean="0"/>
              <a:t>The </a:t>
            </a:r>
            <a:r>
              <a:rPr lang="en-US" dirty="0"/>
              <a:t>digital culture is changing the human mind in a biological way, too</a:t>
            </a:r>
          </a:p>
          <a:p>
            <a:pPr>
              <a:lnSpc>
                <a:spcPct val="90000"/>
              </a:lnSpc>
            </a:pPr>
            <a:endParaRPr lang="en-US" dirty="0"/>
          </a:p>
        </p:txBody>
      </p:sp>
      <p:sp>
        <p:nvSpPr>
          <p:cNvPr id="4" name="TextBox 3"/>
          <p:cNvSpPr txBox="1"/>
          <p:nvPr/>
        </p:nvSpPr>
        <p:spPr>
          <a:xfrm>
            <a:off x="493713" y="6019005"/>
            <a:ext cx="3886200" cy="424732"/>
          </a:xfrm>
          <a:prstGeom prst="rect">
            <a:avLst/>
          </a:prstGeom>
          <a:noFill/>
        </p:spPr>
        <p:txBody>
          <a:bodyPr wrap="square" rtlCol="0">
            <a:spAutoFit/>
          </a:bodyPr>
          <a:lstStyle/>
          <a:p>
            <a:pPr>
              <a:lnSpc>
                <a:spcPct val="90000"/>
              </a:lnSpc>
            </a:pPr>
            <a:r>
              <a:rPr lang="en-US" sz="2400" dirty="0" smtClean="0"/>
              <a:t>Why is </a:t>
            </a:r>
            <a:r>
              <a:rPr lang="en-US" sz="2400" smtClean="0"/>
              <a:t>this re-engineering?</a:t>
            </a:r>
            <a:endParaRPr lang="en-US" sz="2400"/>
          </a:p>
        </p:txBody>
      </p:sp>
    </p:spTree>
    <p:extLst>
      <p:ext uri="{BB962C8B-B14F-4D97-AF65-F5344CB8AC3E}">
        <p14:creationId xmlns:p14="http://schemas.microsoft.com/office/powerpoint/2010/main" val="27085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onsolas"/>
              </a:rPr>
              <a:t>Urbanization</a:t>
            </a:r>
            <a:endParaRPr lang="en-US" dirty="0">
              <a:cs typeface="Consolas"/>
            </a:endParaRPr>
          </a:p>
        </p:txBody>
      </p:sp>
      <p:sp>
        <p:nvSpPr>
          <p:cNvPr id="3" name="Content Placeholder 2"/>
          <p:cNvSpPr>
            <a:spLocks noGrp="1"/>
          </p:cNvSpPr>
          <p:nvPr>
            <p:ph idx="1"/>
          </p:nvPr>
        </p:nvSpPr>
        <p:spPr/>
        <p:txBody>
          <a:bodyPr>
            <a:normAutofit/>
          </a:bodyPr>
          <a:lstStyle/>
          <a:p>
            <a:pPr algn="just"/>
            <a:r>
              <a:rPr lang="en-US" dirty="0" smtClean="0"/>
              <a:t>The first time in the life of Human the half population of Earth lives in cities (3,7 billion people, it will be doubled until 2050)</a:t>
            </a:r>
          </a:p>
        </p:txBody>
      </p:sp>
      <p:pic>
        <p:nvPicPr>
          <p:cNvPr id="4" name="Picture 3"/>
          <p:cNvPicPr>
            <a:picLocks noChangeAspect="1"/>
          </p:cNvPicPr>
          <p:nvPr/>
        </p:nvPicPr>
        <p:blipFill>
          <a:blip r:embed="rId3"/>
          <a:stretch>
            <a:fillRect/>
          </a:stretch>
        </p:blipFill>
        <p:spPr>
          <a:xfrm>
            <a:off x="6856412" y="3048000"/>
            <a:ext cx="5135740" cy="3533865"/>
          </a:xfrm>
          <a:prstGeom prst="rect">
            <a:avLst/>
          </a:prstGeom>
        </p:spPr>
      </p:pic>
      <p:pic>
        <p:nvPicPr>
          <p:cNvPr id="5" name="Picture 4"/>
          <p:cNvPicPr>
            <a:picLocks noChangeAspect="1"/>
          </p:cNvPicPr>
          <p:nvPr/>
        </p:nvPicPr>
        <p:blipFill>
          <a:blip r:embed="rId4"/>
          <a:stretch>
            <a:fillRect/>
          </a:stretch>
        </p:blipFill>
        <p:spPr>
          <a:xfrm>
            <a:off x="7755831" y="190500"/>
            <a:ext cx="4211696" cy="1676400"/>
          </a:xfrm>
          <a:prstGeom prst="rect">
            <a:avLst/>
          </a:prstGeom>
        </p:spPr>
      </p:pic>
      <p:pic>
        <p:nvPicPr>
          <p:cNvPr id="6" name="Picture 5"/>
          <p:cNvPicPr>
            <a:picLocks noChangeAspect="1"/>
          </p:cNvPicPr>
          <p:nvPr/>
        </p:nvPicPr>
        <p:blipFill>
          <a:blip r:embed="rId5"/>
          <a:stretch>
            <a:fillRect/>
          </a:stretch>
        </p:blipFill>
        <p:spPr>
          <a:xfrm>
            <a:off x="379412" y="3455877"/>
            <a:ext cx="6300706" cy="2768600"/>
          </a:xfrm>
          <a:prstGeom prst="rect">
            <a:avLst/>
          </a:prstGeom>
        </p:spPr>
      </p:pic>
    </p:spTree>
    <p:extLst>
      <p:ext uri="{BB962C8B-B14F-4D97-AF65-F5344CB8AC3E}">
        <p14:creationId xmlns:p14="http://schemas.microsoft.com/office/powerpoint/2010/main" val="72208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generations of smart city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5405573"/>
              </p:ext>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990749">
            <a:off x="-127055" y="2980551"/>
            <a:ext cx="4150810" cy="2116099"/>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53027">
            <a:off x="8433148" y="3126091"/>
            <a:ext cx="3982734" cy="2030414"/>
          </a:xfrm>
          <a:prstGeom prst="rect">
            <a:avLst/>
          </a:prstGeom>
        </p:spPr>
      </p:pic>
    </p:spTree>
    <p:extLst>
      <p:ext uri="{BB962C8B-B14F-4D97-AF65-F5344CB8AC3E}">
        <p14:creationId xmlns:p14="http://schemas.microsoft.com/office/powerpoint/2010/main" val="1755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answer</a:t>
            </a:r>
            <a:endParaRPr lang="en-US" dirty="0"/>
          </a:p>
        </p:txBody>
      </p:sp>
      <p:sp>
        <p:nvSpPr>
          <p:cNvPr id="3" name="Content Placeholder 2"/>
          <p:cNvSpPr>
            <a:spLocks noGrp="1"/>
          </p:cNvSpPr>
          <p:nvPr>
            <p:ph idx="1"/>
          </p:nvPr>
        </p:nvSpPr>
        <p:spPr/>
        <p:txBody>
          <a:bodyPr>
            <a:normAutofit lnSpcReduction="10000"/>
          </a:bodyPr>
          <a:lstStyle/>
          <a:p>
            <a:r>
              <a:rPr lang="en-US" dirty="0" smtClean="0"/>
              <a:t>This cooperation </a:t>
            </a:r>
            <a:r>
              <a:rPr lang="en-US" dirty="0"/>
              <a:t>of </a:t>
            </a:r>
            <a:r>
              <a:rPr lang="en-US" dirty="0" smtClean="0"/>
              <a:t>people </a:t>
            </a:r>
            <a:r>
              <a:rPr lang="en-US" dirty="0"/>
              <a:t>can't happen without digital culture. </a:t>
            </a:r>
            <a:r>
              <a:rPr lang="en-US" dirty="0" smtClean="0"/>
              <a:t>The digital culture made two fundamental changes: the skill to cooperate with strangers (Uber, Airbnb etc.), and automatized data sharing and exchanging. </a:t>
            </a:r>
          </a:p>
          <a:p>
            <a:r>
              <a:rPr lang="en-US" dirty="0" smtClean="0"/>
              <a:t>This </a:t>
            </a:r>
            <a:r>
              <a:rPr lang="en-US" dirty="0"/>
              <a:t>is the answer: the digital culture transform us into digital </a:t>
            </a:r>
            <a:r>
              <a:rPr lang="en-US" dirty="0" smtClean="0"/>
              <a:t>cooperation-machines </a:t>
            </a:r>
          </a:p>
          <a:p>
            <a:r>
              <a:rPr lang="en-US" dirty="0" smtClean="0"/>
              <a:t>This cooperation (beside other advantages) help us to live in cities</a:t>
            </a:r>
          </a:p>
          <a:p>
            <a:r>
              <a:rPr lang="en-US" dirty="0" smtClean="0"/>
              <a:t>There </a:t>
            </a:r>
            <a:r>
              <a:rPr lang="en-US" dirty="0"/>
              <a:t>were social cooperation actions in the past, naturally. But such a large scale, (digitally) automated, between strangers </a:t>
            </a:r>
            <a:r>
              <a:rPr lang="en-US" dirty="0" smtClean="0"/>
              <a:t>has never been existed. </a:t>
            </a:r>
            <a:r>
              <a:rPr lang="en-US" dirty="0"/>
              <a:t>We can sleep in stranger's house, traveling by car with strangers, exchange tools, cultural objects and so on. </a:t>
            </a:r>
          </a:p>
        </p:txBody>
      </p:sp>
    </p:spTree>
    <p:extLst>
      <p:ext uri="{BB962C8B-B14F-4D97-AF65-F5344CB8AC3E}">
        <p14:creationId xmlns:p14="http://schemas.microsoft.com/office/powerpoint/2010/main" val="11453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ábla 41x23">
  <a:themeElements>
    <a:clrScheme name="Tábla_41x23">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hu-HU"/>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hu-HU"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8F4CB80-51E5-47C8-B45D-3834AA25DD5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1CC889-B55A-4246-8D72-AEC912BCD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2965</TotalTime>
  <Words>1156</Words>
  <Application>Microsoft Macintosh PowerPoint</Application>
  <PresentationFormat>Custom</PresentationFormat>
  <Paragraphs>116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vt:lpstr>
      <vt:lpstr>Consolas</vt:lpstr>
      <vt:lpstr>Corbel</vt:lpstr>
      <vt:lpstr>Gill Sans MT</vt:lpstr>
      <vt:lpstr>Times New Roman</vt:lpstr>
      <vt:lpstr>ヒラギノ明朝 ProN W3</vt:lpstr>
      <vt:lpstr>ヒラギノ角ゴ ProN W3</vt:lpstr>
      <vt:lpstr>Arial</vt:lpstr>
      <vt:lpstr>Tábla 41x23</vt:lpstr>
      <vt:lpstr>Digital Culture,  e-Democracy and  Open Government  the re-engineering of human mind by digital culture</vt:lpstr>
      <vt:lpstr>Summary</vt:lpstr>
      <vt:lpstr>Culture as tool</vt:lpstr>
      <vt:lpstr>Accelerating changes</vt:lpstr>
      <vt:lpstr>The characteristics of digital culture</vt:lpstr>
      <vt:lpstr>The digital culture</vt:lpstr>
      <vt:lpstr>Urbanization</vt:lpstr>
      <vt:lpstr>The generations of smart city</vt:lpstr>
      <vt:lpstr>One answer</vt:lpstr>
      <vt:lpstr>Projects in Óbuda, Hungary</vt:lpstr>
      <vt:lpstr>Digital culture and e-government</vt:lpstr>
      <vt:lpstr>Thank you for attention!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Cím</dc:title>
  <cp:lastModifiedBy>Árpád Rab</cp:lastModifiedBy>
  <cp:revision>276</cp:revision>
  <dcterms:created xsi:type="dcterms:W3CDTF">2013-04-05T19:59:21Z</dcterms:created>
  <dcterms:modified xsi:type="dcterms:W3CDTF">2016-06-09T03:07:39Z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