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235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35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293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881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66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7462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385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495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3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572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39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898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527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208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46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00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91CB-53FF-4416-B514-27BF12B63355}" type="datetimeFigureOut">
              <a:rPr lang="lv-LV" smtClean="0"/>
              <a:t>2016.06.09.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54260A-4833-4F43-8DC5-F35432C62AB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533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761" y="1706880"/>
            <a:ext cx="9614852" cy="3070501"/>
          </a:xfrm>
        </p:spPr>
        <p:txBody>
          <a:bodyPr>
            <a:normAutofit fontScale="90000"/>
          </a:bodyPr>
          <a:lstStyle/>
          <a:p>
            <a:r>
              <a:rPr lang="lv-LV" b="1" dirty="0" err="1"/>
              <a:t>Information</a:t>
            </a:r>
            <a:r>
              <a:rPr lang="lv-LV" b="1" dirty="0"/>
              <a:t> </a:t>
            </a:r>
            <a:r>
              <a:rPr lang="lv-LV" b="1" dirty="0" err="1"/>
              <a:t>Environment</a:t>
            </a:r>
            <a:r>
              <a:rPr lang="lv-LV" b="1" dirty="0"/>
              <a:t> </a:t>
            </a:r>
            <a:r>
              <a:rPr lang="lv-LV" b="1" dirty="0" err="1"/>
              <a:t>in</a:t>
            </a:r>
            <a:r>
              <a:rPr lang="lv-LV" b="1" dirty="0"/>
              <a:t> </a:t>
            </a:r>
            <a:r>
              <a:rPr lang="lv-LV" b="1" dirty="0" err="1"/>
              <a:t>Latvia</a:t>
            </a:r>
            <a:r>
              <a:rPr lang="lv-LV" b="1" dirty="0"/>
              <a:t>: </a:t>
            </a: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smtClean="0"/>
              <a:t/>
            </a:r>
            <a:br>
              <a:rPr lang="lv-LV" b="1" dirty="0" smtClean="0"/>
            </a:br>
            <a:r>
              <a:rPr lang="lv-LV" b="1" dirty="0" err="1" smtClean="0"/>
              <a:t>Opportunities</a:t>
            </a:r>
            <a:r>
              <a:rPr lang="lv-LV" b="1" dirty="0" smtClean="0"/>
              <a:t> </a:t>
            </a:r>
            <a:r>
              <a:rPr lang="lv-LV" b="1" dirty="0" err="1"/>
              <a:t>and</a:t>
            </a:r>
            <a:r>
              <a:rPr lang="lv-LV" b="1" dirty="0"/>
              <a:t> </a:t>
            </a:r>
            <a:r>
              <a:rPr lang="lv-LV" b="1" dirty="0" err="1" smtClean="0"/>
              <a:t>Limitations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16134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4000" dirty="0" smtClean="0"/>
          </a:p>
          <a:p>
            <a:endParaRPr lang="lv-LV" sz="4000" dirty="0"/>
          </a:p>
          <a:p>
            <a:r>
              <a:rPr lang="lv-LV" sz="4400" dirty="0" smtClean="0"/>
              <a:t>1. </a:t>
            </a:r>
            <a:r>
              <a:rPr lang="lv-LV" sz="4400" dirty="0" err="1" smtClean="0"/>
              <a:t>Introduction</a:t>
            </a:r>
            <a:endParaRPr lang="lv-LV" sz="4400" dirty="0"/>
          </a:p>
        </p:txBody>
      </p:sp>
    </p:spTree>
    <p:extLst>
      <p:ext uri="{BB962C8B-B14F-4D97-AF65-F5344CB8AC3E}">
        <p14:creationId xmlns:p14="http://schemas.microsoft.com/office/powerpoint/2010/main" val="220996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4000" dirty="0" smtClean="0"/>
          </a:p>
          <a:p>
            <a:endParaRPr lang="lv-LV" sz="4000" dirty="0"/>
          </a:p>
          <a:p>
            <a:r>
              <a:rPr lang="en-US" sz="4400" dirty="0" smtClean="0"/>
              <a:t>2</a:t>
            </a:r>
            <a:r>
              <a:rPr lang="en-US" sz="4400" dirty="0"/>
              <a:t>. Restrictions on freedom of opinion at the legislative level.</a:t>
            </a:r>
            <a:endParaRPr lang="lv-LV" sz="4400" dirty="0"/>
          </a:p>
        </p:txBody>
      </p:sp>
    </p:spTree>
    <p:extLst>
      <p:ext uri="{BB962C8B-B14F-4D97-AF65-F5344CB8AC3E}">
        <p14:creationId xmlns:p14="http://schemas.microsoft.com/office/powerpoint/2010/main" val="233264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 smtClean="0"/>
          </a:p>
          <a:p>
            <a:r>
              <a:rPr lang="en-GB" sz="4400" dirty="0" smtClean="0"/>
              <a:t>3. Limiting and filtering the flow of public information.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740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 smtClean="0"/>
          </a:p>
          <a:p>
            <a:r>
              <a:rPr lang="lv-LV" sz="4400" dirty="0"/>
              <a:t>4</a:t>
            </a:r>
            <a:r>
              <a:rPr lang="en-GB" sz="4400" dirty="0" smtClean="0"/>
              <a:t>. Dismissal of politically significant persons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5795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lv-LV" sz="4000" dirty="0" smtClean="0"/>
          </a:p>
          <a:p>
            <a:r>
              <a:rPr lang="lv-LV" sz="4400" dirty="0" smtClean="0"/>
              <a:t>5</a:t>
            </a:r>
            <a:r>
              <a:rPr lang="en-GB" sz="4400" dirty="0" smtClean="0"/>
              <a:t>. </a:t>
            </a:r>
            <a:r>
              <a:rPr lang="lv-LV" sz="4400" dirty="0" err="1" smtClean="0"/>
              <a:t>Summary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99186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Information</a:t>
            </a:r>
            <a:r>
              <a:rPr lang="lv-LV" sz="2400" dirty="0"/>
              <a:t> </a:t>
            </a:r>
            <a:r>
              <a:rPr lang="lv-LV" sz="2400" dirty="0" err="1"/>
              <a:t>Environment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Latvia</a:t>
            </a:r>
            <a:r>
              <a:rPr lang="lv-LV" sz="2400" dirty="0"/>
              <a:t>: </a:t>
            </a:r>
            <a:r>
              <a:rPr lang="lv-LV" sz="2400" dirty="0" err="1"/>
              <a:t>Opportunities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</a:t>
            </a:r>
            <a:r>
              <a:rPr lang="lv-LV" sz="2400" dirty="0" err="1"/>
              <a:t>Limitations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endParaRPr lang="lv-LV" sz="4000" dirty="0" smtClean="0"/>
          </a:p>
          <a:p>
            <a:r>
              <a:rPr lang="lv-LV" sz="4400" dirty="0" err="1" smtClean="0"/>
              <a:t>Thank</a:t>
            </a:r>
            <a:r>
              <a:rPr lang="lv-LV" sz="4400" dirty="0" smtClean="0"/>
              <a:t> </a:t>
            </a:r>
            <a:r>
              <a:rPr lang="lv-LV" sz="4400" dirty="0" err="1" smtClean="0"/>
              <a:t>You</a:t>
            </a:r>
            <a:r>
              <a:rPr lang="lv-LV" sz="4400" dirty="0" smtClean="0"/>
              <a:t>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81466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92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Information Environment in Latvia:   Opportunities and Limitations</vt:lpstr>
      <vt:lpstr>Information Environment in Latvia: Opportunities and Limitations</vt:lpstr>
      <vt:lpstr>Information Environment in Latvia: Opportunities and Limitations</vt:lpstr>
      <vt:lpstr>Information Environment in Latvia: Opportunities and Limitations</vt:lpstr>
      <vt:lpstr>Information Environment in Latvia: Opportunities and Limitations</vt:lpstr>
      <vt:lpstr>Information Environment in Latvia: Opportunities and Limitations</vt:lpstr>
      <vt:lpstr>Information Environment in Latvia: Opportunities and Limitations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Environment in Latvia:   Opportunities and Limitations</dc:title>
  <dc:creator>Lietotajs</dc:creator>
  <cp:lastModifiedBy>Lietotajs</cp:lastModifiedBy>
  <cp:revision>4</cp:revision>
  <dcterms:created xsi:type="dcterms:W3CDTF">2016-06-09T01:06:10Z</dcterms:created>
  <dcterms:modified xsi:type="dcterms:W3CDTF">2016-06-09T02:07:45Z</dcterms:modified>
</cp:coreProperties>
</file>